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2" y="-5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61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1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3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40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83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9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4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13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66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3D7E4-91E5-4612-ABA7-61CD33652AC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794B4-0F58-4954-B054-87C8D4D47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33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3" t="46006" r="19568" b="2162"/>
          <a:stretch/>
        </p:blipFill>
        <p:spPr>
          <a:xfrm>
            <a:off x="0" y="5080686"/>
            <a:ext cx="3347966" cy="1777314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10" y="2780928"/>
            <a:ext cx="9144000" cy="1470025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讚美主君王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之新歌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祂互我心唱新之歌可讚美主聖名。</a:t>
            </a:r>
            <a:b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我欲向主唱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歌。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600" dirty="0" smtClean="0">
                <a:ea typeface="標楷體" panose="03000509000000000000" pitchFamily="65" charset="-120"/>
              </a:rPr>
              <a:t>He put a new song in my heart, </a:t>
            </a:r>
            <a:br>
              <a:rPr lang="en-US" altLang="zh-TW" sz="3600" dirty="0" smtClean="0">
                <a:ea typeface="標楷體" panose="03000509000000000000" pitchFamily="65" charset="-120"/>
              </a:rPr>
            </a:br>
            <a:r>
              <a:rPr lang="en-US" altLang="zh-TW" sz="3600" dirty="0" smtClean="0">
                <a:ea typeface="標楷體" panose="03000509000000000000" pitchFamily="65" charset="-120"/>
              </a:rPr>
              <a:t>a hymn of praise to the Lord and King.</a:t>
            </a:r>
            <a:br>
              <a:rPr lang="en-US" altLang="zh-TW" sz="3600" dirty="0" smtClean="0">
                <a:ea typeface="標楷體" panose="03000509000000000000" pitchFamily="65" charset="-120"/>
              </a:rPr>
            </a:br>
            <a:r>
              <a:rPr lang="en-US" altLang="zh-TW" sz="3600" dirty="0" smtClean="0">
                <a:ea typeface="標楷體" panose="03000509000000000000" pitchFamily="65" charset="-120"/>
              </a:rPr>
              <a:t>He put a new song in my heart </a:t>
            </a:r>
            <a:br>
              <a:rPr lang="en-US" altLang="zh-TW" sz="3600" dirty="0" smtClean="0">
                <a:ea typeface="標楷體" panose="03000509000000000000" pitchFamily="65" charset="-120"/>
              </a:rPr>
            </a:br>
            <a:r>
              <a:rPr lang="en-US" altLang="zh-TW" sz="3600" dirty="0" smtClean="0">
                <a:ea typeface="標楷體" panose="03000509000000000000" pitchFamily="65" charset="-120"/>
              </a:rPr>
              <a:t>to praise His holy name. I will sing to the Lord.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250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219" t="9970" r="16669"/>
          <a:stretch/>
        </p:blipFill>
        <p:spPr>
          <a:xfrm>
            <a:off x="6804248" y="116632"/>
            <a:ext cx="2339752" cy="674136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7504" y="188640"/>
            <a:ext cx="9036496" cy="6848029"/>
          </a:xfrm>
          <a:prstGeom prst="rect">
            <a:avLst/>
          </a:prstGeom>
          <a:solidFill>
            <a:srgbClr val="FFFFFF">
              <a:alpha val="32157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42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祂互我心唱新之歌，</a:t>
            </a:r>
            <a:endParaRPr lang="en-US" altLang="zh-TW" sz="42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2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2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讚美主君王</a:t>
            </a:r>
            <a:r>
              <a:rPr lang="zh-TW" altLang="en-US" sz="42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4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</a:t>
            </a:r>
            <a:r>
              <a:rPr lang="zh-TW" altLang="en-US" sz="42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歌</a:t>
            </a:r>
            <a:r>
              <a:rPr lang="zh-TW" altLang="en-US" sz="42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讚美主君王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之新歌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dirty="0" smtClean="0"/>
              <a:t/>
            </a:r>
            <a:br>
              <a:rPr lang="zh-TW" altLang="en-US" sz="4400" dirty="0" smtClean="0"/>
            </a:b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唱歌，讚美主，讚美主聖名。</a:t>
            </a:r>
            <a: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3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祂互我心唱新之歌，可</a:t>
            </a:r>
            <a:r>
              <a:rPr lang="zh-TW" altLang="en-US" sz="43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讚美主聖名</a:t>
            </a:r>
            <a:r>
              <a:rPr lang="zh-TW" altLang="en-US" sz="43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3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我欲向主唱歌。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sz="3600" dirty="0" smtClean="0">
                <a:latin typeface="+mj-lt"/>
                <a:ea typeface="標楷體" panose="03000509000000000000" pitchFamily="65" charset="-120"/>
              </a:rPr>
              <a:t>He put a new song in my heart, a hymn of praise to the Lord and King.</a:t>
            </a:r>
            <a:r>
              <a:rPr lang="zh-TW" altLang="en-US" sz="3600" dirty="0" smtClean="0">
                <a:latin typeface="+mj-lt"/>
                <a:ea typeface="標楷體" panose="03000509000000000000" pitchFamily="65" charset="-120"/>
              </a:rPr>
              <a:t> </a:t>
            </a:r>
            <a:r>
              <a:rPr lang="en-US" altLang="zh-TW" sz="3600" dirty="0" smtClean="0">
                <a:latin typeface="+mj-lt"/>
                <a:ea typeface="標楷體" panose="03000509000000000000" pitchFamily="65" charset="-120"/>
              </a:rPr>
              <a:t>He put a new song in my heart to praise His holy name. </a:t>
            </a:r>
          </a:p>
          <a:p>
            <a:pPr algn="ctr"/>
            <a:r>
              <a:rPr lang="en-US" altLang="zh-TW" sz="3600" dirty="0" smtClean="0">
                <a:latin typeface="+mj-lt"/>
                <a:ea typeface="標楷體" panose="03000509000000000000" pitchFamily="65" charset="-120"/>
              </a:rPr>
              <a:t>I will sing to the Lord.</a:t>
            </a:r>
          </a:p>
          <a:p>
            <a:pPr algn="ctr"/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41131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6" y="4517136"/>
            <a:ext cx="3121152" cy="234086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9833" y="332656"/>
            <a:ext cx="842493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60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喔，我欲安歇佇祢得豎在，</a:t>
            </a:r>
          </a:p>
          <a:p>
            <a:pPr algn="ctr">
              <a:lnSpc>
                <a:spcPts val="60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因為祢賞賜我心所意愛。</a:t>
            </a:r>
          </a:p>
          <a:p>
            <a:pPr algn="ctr">
              <a:lnSpc>
                <a:spcPts val="6000"/>
              </a:lnSpc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主，祢之奇妙無人算會了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60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祝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福遐大我心掠未牢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3600" dirty="0" smtClean="0">
                <a:latin typeface="+mj-lt"/>
                <a:ea typeface="標楷體" panose="03000509000000000000" pitchFamily="65" charset="-120"/>
              </a:rPr>
              <a:t>Oh, I will rest and put my trust in You, </a:t>
            </a:r>
          </a:p>
          <a:p>
            <a:pPr algn="ctr"/>
            <a:r>
              <a:rPr lang="en-US" altLang="zh-TW" sz="3600" dirty="0" smtClean="0">
                <a:latin typeface="+mj-lt"/>
                <a:ea typeface="標楷體" panose="03000509000000000000" pitchFamily="65" charset="-120"/>
              </a:rPr>
              <a:t>for You have given me my heart’s desire.</a:t>
            </a:r>
          </a:p>
          <a:p>
            <a:pPr algn="ctr"/>
            <a:r>
              <a:rPr lang="en-US" altLang="zh-TW" sz="3600" dirty="0" smtClean="0">
                <a:latin typeface="+mj-lt"/>
                <a:ea typeface="標楷體" panose="03000509000000000000" pitchFamily="65" charset="-120"/>
              </a:rPr>
              <a:t>O God, Your wonders no one can number, blessings too great for my heart to hold.</a:t>
            </a:r>
          </a:p>
          <a:p>
            <a:pPr algn="ctr">
              <a:lnSpc>
                <a:spcPts val="6000"/>
              </a:lnSpc>
            </a:pPr>
            <a:endParaRPr lang="zh-TW" altLang="en-US" sz="3600" dirty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206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62"/>
          <a:stretch/>
        </p:blipFill>
        <p:spPr>
          <a:xfrm>
            <a:off x="107504" y="1973"/>
            <a:ext cx="1524000" cy="156321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3568" y="116632"/>
            <a:ext cx="813690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是讚美主君王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之新歌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唱，唱新之歌，唱新之歌，</a:t>
            </a:r>
            <a:endParaRPr lang="zh-TW" altLang="en-US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祂互我心唱新之歌可讚美祂聖名。</a:t>
            </a: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心唱新之歌可讚美祂聖名。</a:t>
            </a:r>
            <a:endParaRPr lang="en-US" altLang="zh-TW" sz="44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我欲向主唱歌。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sz="3400" dirty="0">
                <a:ea typeface="標楷體" panose="03000509000000000000" pitchFamily="65" charset="-120"/>
              </a:rPr>
              <a:t>He put a new song in my heart, a hymn of praise to the Lord and King.</a:t>
            </a:r>
            <a:r>
              <a:rPr lang="zh-TW" altLang="en-US" sz="3400" dirty="0">
                <a:ea typeface="標楷體" panose="03000509000000000000" pitchFamily="65" charset="-120"/>
              </a:rPr>
              <a:t> </a:t>
            </a:r>
            <a:r>
              <a:rPr lang="en-US" altLang="zh-TW" sz="3400" dirty="0">
                <a:ea typeface="標楷體" panose="03000509000000000000" pitchFamily="65" charset="-120"/>
              </a:rPr>
              <a:t>He put a new song in my heart to praise His holy name. </a:t>
            </a:r>
          </a:p>
          <a:p>
            <a:pPr algn="ctr"/>
            <a:r>
              <a:rPr lang="en-US" altLang="zh-TW" sz="3400" dirty="0">
                <a:ea typeface="標楷體" panose="03000509000000000000" pitchFamily="65" charset="-120"/>
              </a:rPr>
              <a:t>I will sing to the Lord.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729479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144000" cy="7366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是讚美主君</a:t>
            </a:r>
            <a:r>
              <a:rPr lang="zh-TW" altLang="en-US" sz="4400" smtClean="0">
                <a:latin typeface="標楷體" panose="03000509000000000000" pitchFamily="65" charset="-120"/>
                <a:ea typeface="標楷體" panose="03000509000000000000" pitchFamily="65" charset="-120"/>
              </a:rPr>
              <a:t>王</a:t>
            </a:r>
            <a:r>
              <a:rPr lang="zh-TW" altLang="en-US" sz="4400">
                <a:latin typeface="標楷體" panose="03000509000000000000" pitchFamily="65" charset="-120"/>
                <a:ea typeface="標楷體" panose="03000509000000000000" pitchFamily="65" charset="-120"/>
              </a:rPr>
              <a:t>之新歌</a:t>
            </a: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唱，唱新之歌，唱新之歌，</a:t>
            </a:r>
            <a:endParaRPr lang="en-US" altLang="zh-TW" sz="44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祂互我心唱新之歌可讚美祂聖名。</a:t>
            </a: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心唱新之歌可讚美祂聖名。</a:t>
            </a:r>
            <a:endParaRPr lang="en-US" altLang="zh-TW" sz="44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我欲向主唱歌，我欲向主唱歌。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>
              <a:lnSpc>
                <a:spcPts val="5600"/>
              </a:lnSpc>
            </a:pPr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向主唱歌！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sz="3200" dirty="0">
                <a:ea typeface="標楷體" panose="03000509000000000000" pitchFamily="65" charset="-120"/>
              </a:rPr>
              <a:t>He put a new song in my heart, a hymn of praise to the Lord and King.</a:t>
            </a:r>
            <a:r>
              <a:rPr lang="zh-TW" altLang="en-US" sz="3200" dirty="0">
                <a:ea typeface="標楷體" panose="03000509000000000000" pitchFamily="65" charset="-120"/>
              </a:rPr>
              <a:t> </a:t>
            </a:r>
            <a:r>
              <a:rPr lang="en-US" altLang="zh-TW" sz="3200" dirty="0">
                <a:ea typeface="標楷體" panose="03000509000000000000" pitchFamily="65" charset="-120"/>
              </a:rPr>
              <a:t>He put a new song in my </a:t>
            </a:r>
            <a:r>
              <a:rPr lang="en-US" altLang="zh-TW" sz="3200" dirty="0" smtClean="0">
                <a:ea typeface="標楷體" panose="03000509000000000000" pitchFamily="65" charset="-120"/>
              </a:rPr>
              <a:t>heart</a:t>
            </a:r>
          </a:p>
          <a:p>
            <a:pPr algn="ctr"/>
            <a:r>
              <a:rPr lang="en-US" altLang="zh-TW" sz="3200" dirty="0" smtClean="0">
                <a:ea typeface="標楷體" panose="03000509000000000000" pitchFamily="65" charset="-120"/>
              </a:rPr>
              <a:t> </a:t>
            </a:r>
            <a:r>
              <a:rPr lang="en-US" altLang="zh-TW" sz="3200" dirty="0">
                <a:ea typeface="標楷體" panose="03000509000000000000" pitchFamily="65" charset="-120"/>
              </a:rPr>
              <a:t>to praise His holy name. </a:t>
            </a:r>
            <a:r>
              <a:rPr lang="en-US" altLang="zh-TW" sz="3200" dirty="0" smtClean="0">
                <a:ea typeface="標楷體" panose="03000509000000000000" pitchFamily="65" charset="-120"/>
              </a:rPr>
              <a:t>I </a:t>
            </a:r>
            <a:r>
              <a:rPr lang="en-US" altLang="zh-TW" sz="3200" dirty="0">
                <a:ea typeface="標楷體" panose="03000509000000000000" pitchFamily="65" charset="-120"/>
              </a:rPr>
              <a:t>will sing to the Lord.</a:t>
            </a:r>
            <a:endParaRPr lang="en-US" sz="3200" dirty="0"/>
          </a:p>
          <a:p>
            <a:pPr algn="ctr">
              <a:lnSpc>
                <a:spcPts val="6000"/>
              </a:lnSpc>
            </a:pPr>
            <a:endParaRPr lang="zh-TW" altLang="en-US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332656"/>
            <a:ext cx="16192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037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336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祂互我心唱新之歌， 是讚美主君王之新歌。 祂互我心唱新之歌可讚美主聖名。 我欲向主唱歌。 He put a new song in my heart,  a hymn of praise to the Lord and King. He put a new song in my heart  to praise His holy name. I will sing to the Lord. 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13</cp:revision>
  <dcterms:created xsi:type="dcterms:W3CDTF">2017-07-21T19:35:09Z</dcterms:created>
  <dcterms:modified xsi:type="dcterms:W3CDTF">2017-07-22T07:10:36Z</dcterms:modified>
</cp:coreProperties>
</file>