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10" r:id="rId1"/>
    <p:sldMasterId id="2147484814" r:id="rId2"/>
  </p:sldMasterIdLst>
  <p:notesMasterIdLst>
    <p:notesMasterId r:id="rId7"/>
  </p:notesMasterIdLst>
  <p:sldIdLst>
    <p:sldId id="672" r:id="rId3"/>
    <p:sldId id="694" r:id="rId4"/>
    <p:sldId id="695" r:id="rId5"/>
    <p:sldId id="69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AC8300"/>
    <a:srgbClr val="A50021"/>
    <a:srgbClr val="004D68"/>
    <a:srgbClr val="000000"/>
    <a:srgbClr val="CC0066"/>
    <a:srgbClr val="FF0000"/>
    <a:srgbClr val="EE1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fld id="{D764EE34-DDAA-4EC3-9D75-4F8CFF881F28}" type="slidenum">
              <a:rPr lang="en-US" altLang="zh-TW" sz="12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zh-TW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  <a:p>
            <a:pPr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41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23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3504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324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905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552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358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117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408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1343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63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4407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9738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131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21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365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344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38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13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089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509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312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88666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B0556-BB46-4709-B717-991E35FC535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1407D-C5BF-4881-ABA8-2D2CCB4599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30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15" r:id="rId1"/>
    <p:sldLayoutId id="2147484816" r:id="rId2"/>
    <p:sldLayoutId id="2147484817" r:id="rId3"/>
    <p:sldLayoutId id="2147484818" r:id="rId4"/>
    <p:sldLayoutId id="2147484819" r:id="rId5"/>
    <p:sldLayoutId id="2147484820" r:id="rId6"/>
    <p:sldLayoutId id="2147484821" r:id="rId7"/>
    <p:sldLayoutId id="2147484822" r:id="rId8"/>
    <p:sldLayoutId id="2147484823" r:id="rId9"/>
    <p:sldLayoutId id="2147484824" r:id="rId10"/>
    <p:sldLayoutId id="21474848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1371600"/>
            <a:ext cx="7445375" cy="2808287"/>
          </a:xfrm>
          <a:noFill/>
        </p:spPr>
        <p:txBody>
          <a:bodyPr/>
          <a:lstStyle/>
          <a:p>
            <a:pPr eaLnBrk="1" hangingPunct="1"/>
            <a:r>
              <a:rPr lang="zh-TW" altLang="en-US" sz="66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福音的勇士</a:t>
            </a:r>
            <a:r>
              <a:rPr lang="en-US" altLang="zh-TW" sz="66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6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6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6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柑泉團契 獻詩</a:t>
            </a:r>
          </a:p>
        </p:txBody>
      </p:sp>
    </p:spTree>
    <p:extLst>
      <p:ext uri="{BB962C8B-B14F-4D97-AF65-F5344CB8AC3E}">
        <p14:creationId xmlns:p14="http://schemas.microsoft.com/office/powerpoint/2010/main" val="282383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4114800"/>
          </a:xfrm>
        </p:spPr>
        <p:txBody>
          <a:bodyPr>
            <a:normAutofit/>
          </a:bodyPr>
          <a:lstStyle/>
          <a:p>
            <a:r>
              <a:rPr lang="en-US" altLang="zh-TW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傳揚福音的勇士</a:t>
            </a:r>
            <a:br>
              <a:rPr lang="zh-TW" altLang="en-US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喜樂堅強日日跟隨主</a:t>
            </a:r>
            <a:r>
              <a:rPr lang="en-US" altLang="zh-TW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哈利路 哈利路</a:t>
            </a:r>
            <a:r>
              <a:rPr lang="zh-TW" altLang="en-US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亞</a:t>
            </a:r>
            <a:r>
              <a:rPr lang="en-US" altLang="zh-TW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天邊海角勇敢去</a:t>
            </a:r>
            <a:r>
              <a:rPr lang="en-US" altLang="zh-TW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雖然路途遙遠無推辭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33400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福音的勇士</a:t>
            </a:r>
            <a:r>
              <a:rPr lang="en-US" altLang="zh-TW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(1/3)</a:t>
            </a:r>
            <a:endParaRPr lang="en-US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740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4114800"/>
          </a:xfrm>
        </p:spPr>
        <p:txBody>
          <a:bodyPr>
            <a:normAutofit/>
          </a:bodyPr>
          <a:lstStyle/>
          <a:p>
            <a:r>
              <a:rPr lang="en-US" altLang="zh-TW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謳咾感謝常吟詩</a:t>
            </a:r>
            <a:br>
              <a:rPr lang="zh-TW" altLang="en-US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傳揚福音尊趁主旨意</a:t>
            </a:r>
            <a:r>
              <a:rPr lang="en-US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哈利路 哈利路</a:t>
            </a:r>
            <a:r>
              <a:rPr lang="zh-TW" altLang="en-US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亞</a:t>
            </a:r>
            <a:r>
              <a:rPr lang="en-US" altLang="zh-TW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認真打拼傳道理</a:t>
            </a:r>
            <a:r>
              <a:rPr lang="en-US" altLang="zh-TW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全心事奉主耶穌正當時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33400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福音的勇士</a:t>
            </a:r>
            <a:r>
              <a:rPr lang="en-US" altLang="zh-TW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(2/3)</a:t>
            </a:r>
            <a:endParaRPr lang="en-US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181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43000"/>
            <a:ext cx="8077200" cy="4953000"/>
          </a:xfrm>
        </p:spPr>
        <p:txBody>
          <a:bodyPr>
            <a:normAutofit fontScale="90000"/>
          </a:bodyPr>
          <a:lstStyle/>
          <a:p>
            <a:r>
              <a:rPr lang="zh-TW" altLang="en-US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哈利路亞</a:t>
            </a:r>
            <a:r>
              <a:rPr lang="en-US" altLang="zh-TW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哈利哈利路亞</a:t>
            </a:r>
            <a:r>
              <a:rPr lang="en-US" altLang="zh-TW" sz="5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哈利路亞</a:t>
            </a:r>
            <a:br>
              <a:rPr lang="zh-TW" altLang="en-US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傳揚福音的勇士</a:t>
            </a:r>
            <a:r>
              <a:rPr lang="en-US" altLang="zh-TW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親像樹根彎曲也會忍受</a:t>
            </a:r>
            <a:r>
              <a:rPr lang="en-US" altLang="zh-TW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傳揚福音的勇士</a:t>
            </a:r>
            <a:r>
              <a:rPr lang="en-US" altLang="zh-TW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親像蜜蜂飛無停勤作工</a:t>
            </a:r>
            <a:r>
              <a:rPr lang="en-US" altLang="zh-TW" sz="3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(x2)</a:t>
            </a:r>
            <a:r>
              <a:rPr lang="zh-TW" altLang="en-US" sz="3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3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sz="3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33400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福音的勇士</a:t>
            </a:r>
            <a:r>
              <a:rPr lang="en-US" altLang="zh-TW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(3/3)</a:t>
            </a:r>
            <a:endParaRPr lang="en-US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883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</TotalTime>
  <Words>50</Words>
  <Application>Microsoft Office PowerPoint</Application>
  <PresentationFormat>On-screen Show (4:3)</PresentationFormat>
  <Paragraphs>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1_預設簡報設計</vt:lpstr>
      <vt:lpstr>Office Theme</vt:lpstr>
      <vt:lpstr>福音的勇士  柑泉團契 獻詩</vt:lpstr>
      <vt:lpstr> 傳揚福音的勇士 喜樂堅強日日跟隨主 哈利路 哈利路亞 天邊海角勇敢去 雖然路途遙遠無推辭</vt:lpstr>
      <vt:lpstr> 謳咾感謝常吟詩 傳揚福音尊趁主旨意 哈利路 哈利路亞 認真打拼傳道理 全心事奉主耶穌正當時</vt:lpstr>
      <vt:lpstr>哈利路亞 哈利哈利路亞 哈利路亞 傳揚福音的勇士 親像樹根彎曲也會忍受  傳揚福音的勇士 親像蜜蜂飛無停勤作工(x2)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144</cp:revision>
  <dcterms:created xsi:type="dcterms:W3CDTF">2015-12-30T23:14:56Z</dcterms:created>
  <dcterms:modified xsi:type="dcterms:W3CDTF">2017-08-13T15:08:00Z</dcterms:modified>
</cp:coreProperties>
</file>