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183" r:id="rId1"/>
  </p:sldMasterIdLst>
  <p:notesMasterIdLst>
    <p:notesMasterId r:id="rId10"/>
  </p:notesMasterIdLst>
  <p:handoutMasterIdLst>
    <p:handoutMasterId r:id="rId11"/>
  </p:handoutMasterIdLst>
  <p:sldIdLst>
    <p:sldId id="3080" r:id="rId2"/>
    <p:sldId id="3140" r:id="rId3"/>
    <p:sldId id="3141" r:id="rId4"/>
    <p:sldId id="3142" r:id="rId5"/>
    <p:sldId id="3143" r:id="rId6"/>
    <p:sldId id="3144" r:id="rId7"/>
    <p:sldId id="3145" r:id="rId8"/>
    <p:sldId id="3146" r:id="rId9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B59"/>
    <a:srgbClr val="0000FF"/>
    <a:srgbClr val="080808"/>
    <a:srgbClr val="0000CC"/>
    <a:srgbClr val="FFFFFF"/>
    <a:srgbClr val="FFFF00"/>
    <a:srgbClr val="BE129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 varScale="1">
        <p:scale>
          <a:sx n="61" d="100"/>
          <a:sy n="61" d="100"/>
        </p:scale>
        <p:origin x="-1392" y="-84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6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0A23C-0978-44CF-92D9-76F9CBC1FAA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8/13/2017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73FEFB-CC04-4CBC-B404-F0070C08FC8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30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84" r:id="rId1"/>
    <p:sldLayoutId id="2147498185" r:id="rId2"/>
    <p:sldLayoutId id="2147498186" r:id="rId3"/>
    <p:sldLayoutId id="2147498187" r:id="rId4"/>
    <p:sldLayoutId id="2147498188" r:id="rId5"/>
    <p:sldLayoutId id="2147498189" r:id="rId6"/>
    <p:sldLayoutId id="2147498190" r:id="rId7"/>
    <p:sldLayoutId id="2147498191" r:id="rId8"/>
    <p:sldLayoutId id="2147498192" r:id="rId9"/>
    <p:sldLayoutId id="2147498193" r:id="rId10"/>
    <p:sldLayoutId id="21474981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12541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0668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獻詩</a:t>
            </a:r>
          </a:p>
        </p:txBody>
      </p:sp>
      <p:pic>
        <p:nvPicPr>
          <p:cNvPr id="5" name="Picture 3" descr="C:\tools\FPCOC\2017\0806\IMG_20170730_17582009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762001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為了主的榮</a:t>
            </a:r>
            <a:r>
              <a:rPr lang="zh-TW" altLang="en-US" b="1" dirty="0" smtClean="0">
                <a:solidFill>
                  <a:schemeClr val="bg1"/>
                </a:solidFill>
              </a:rPr>
              <a:t>耀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tools\FPCOC\2017\0806\IMG_20170730_174432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2682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506" y="1859878"/>
            <a:ext cx="7723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我主是我的牧者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做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我保護引導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我永遠無欠缺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祂要賞賜我夠額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tools\FPCOC\2017\0806\IMG_20170731_16041270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506" y="3289280"/>
            <a:ext cx="10237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雖然我走在黑暗中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祂用疼作光燈 祂要導我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又我要跟隨祂引導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我欲盡一世人服事祂</a:t>
            </a:r>
            <a:endParaRPr lang="en-US" altLang="zh-TW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3048000"/>
            <a:ext cx="10237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我欲嘔咾祂 盡我一切氣力</a:t>
            </a:r>
            <a:endParaRPr lang="en-US" altLang="zh-TW" sz="5400" b="1" dirty="0" smtClean="0">
              <a:solidFill>
                <a:srgbClr val="FFFF00"/>
              </a:solidFill>
            </a:endParaRPr>
          </a:p>
          <a:p>
            <a:r>
              <a:rPr lang="zh-TW" altLang="en-US" sz="5400" b="1" dirty="0" smtClean="0">
                <a:solidFill>
                  <a:srgbClr val="FFFF00"/>
                </a:solidFill>
              </a:rPr>
              <a:t>我欲尊崇祂 佇我一切所做</a:t>
            </a:r>
            <a:endParaRPr lang="en-US" altLang="zh-TW" sz="5400" b="1" dirty="0" smtClean="0">
              <a:solidFill>
                <a:srgbClr val="FFFF00"/>
              </a:solidFill>
            </a:endParaRPr>
          </a:p>
          <a:p>
            <a:r>
              <a:rPr lang="zh-TW" altLang="en-US" sz="5400" b="1" dirty="0" smtClean="0">
                <a:solidFill>
                  <a:srgbClr val="FFFF00"/>
                </a:solidFill>
              </a:rPr>
              <a:t>今我活 為著榮耀主來活</a:t>
            </a:r>
            <a:endParaRPr lang="en-US" altLang="zh-TW" sz="5400" b="1" dirty="0" smtClean="0">
              <a:solidFill>
                <a:srgbClr val="FFFF00"/>
              </a:solidFill>
            </a:endParaRPr>
          </a:p>
          <a:p>
            <a:r>
              <a:rPr lang="zh-TW" altLang="en-US" sz="5400" b="1" dirty="0">
                <a:solidFill>
                  <a:srgbClr val="FFFF00"/>
                </a:solidFill>
              </a:rPr>
              <a:t>今我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活著 </a:t>
            </a:r>
            <a:r>
              <a:rPr lang="zh-TW" altLang="en-US" sz="5400" b="1" dirty="0">
                <a:solidFill>
                  <a:srgbClr val="FFFF00"/>
                </a:solidFill>
              </a:rPr>
              <a:t>為著榮耀主來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活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438400"/>
            <a:ext cx="102378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我雖然常迷路 主溫柔牽我手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引導我到活命水泉 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使我安歇在祂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祂猶召我向前 享受活命恩典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祂猶召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我 我欲跟隨祂引導</a:t>
            </a:r>
            <a:endParaRPr lang="en-US" altLang="zh-TW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3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90677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133600"/>
            <a:ext cx="102378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我欲盡一世人服事</a:t>
            </a:r>
            <a:r>
              <a:rPr lang="zh-TW" altLang="en-US" sz="5400" b="1" dirty="0">
                <a:solidFill>
                  <a:schemeClr val="bg1"/>
                </a:solidFill>
              </a:rPr>
              <a:t>祂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我</a:t>
            </a:r>
            <a:r>
              <a:rPr lang="zh-TW" altLang="en-US" sz="5400" b="1" dirty="0">
                <a:solidFill>
                  <a:schemeClr val="bg1"/>
                </a:solidFill>
              </a:rPr>
              <a:t>欲嘔咾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祂 盡</a:t>
            </a:r>
            <a:r>
              <a:rPr lang="zh-TW" altLang="en-US" sz="5400" b="1" dirty="0">
                <a:solidFill>
                  <a:schemeClr val="bg1"/>
                </a:solidFill>
              </a:rPr>
              <a:t>我一切氣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力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我欲尊崇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祂 佇</a:t>
            </a:r>
            <a:r>
              <a:rPr lang="zh-TW" altLang="en-US" sz="5400" b="1" dirty="0">
                <a:solidFill>
                  <a:schemeClr val="bg1"/>
                </a:solidFill>
              </a:rPr>
              <a:t>我一切所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做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今我活 為著榮耀主來活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今我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活著 </a:t>
            </a:r>
            <a:r>
              <a:rPr lang="zh-TW" altLang="en-US" sz="5400" b="1" dirty="0">
                <a:solidFill>
                  <a:schemeClr val="bg1"/>
                </a:solidFill>
              </a:rPr>
              <a:t>為著榮耀主來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活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8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4267200"/>
            <a:ext cx="10237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我欲起來應答主呼召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我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欲向前奉獻我一切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我的確欲忠誠壯膽 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當我欲為著</a:t>
            </a:r>
            <a:r>
              <a:rPr lang="zh-TW" altLang="en-US" sz="5400" b="1" dirty="0">
                <a:solidFill>
                  <a:schemeClr val="bg1"/>
                </a:solidFill>
              </a:rPr>
              <a:t>榮耀主來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活</a:t>
            </a:r>
            <a:endParaRPr lang="en-US" altLang="zh-TW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8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200" y="-129540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506" y="2438400"/>
            <a:ext cx="102378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我</a:t>
            </a:r>
            <a:r>
              <a:rPr lang="zh-TW" altLang="en-US" sz="5400" b="1" dirty="0">
                <a:solidFill>
                  <a:schemeClr val="bg1"/>
                </a:solidFill>
              </a:rPr>
              <a:t>欲嘔咾祂 盡我一切氣力</a:t>
            </a:r>
            <a:endParaRPr lang="en-US" altLang="zh-TW" sz="5400" b="1" dirty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我</a:t>
            </a:r>
            <a:r>
              <a:rPr lang="zh-TW" altLang="en-US" sz="5400" b="1" dirty="0">
                <a:solidFill>
                  <a:schemeClr val="bg1"/>
                </a:solidFill>
              </a:rPr>
              <a:t>欲尊崇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祂 佇</a:t>
            </a:r>
            <a:r>
              <a:rPr lang="zh-TW" altLang="en-US" sz="5400" b="1" dirty="0">
                <a:solidFill>
                  <a:schemeClr val="bg1"/>
                </a:solidFill>
              </a:rPr>
              <a:t>我一切所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做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 smtClean="0">
                <a:solidFill>
                  <a:schemeClr val="bg1"/>
                </a:solidFill>
              </a:rPr>
              <a:t>今我活 為著榮耀主來活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今我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活著 </a:t>
            </a:r>
            <a:r>
              <a:rPr lang="zh-TW" altLang="en-US" sz="5400" b="1" dirty="0">
                <a:solidFill>
                  <a:schemeClr val="bg1"/>
                </a:solidFill>
              </a:rPr>
              <a:t>為著榮耀主來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活</a:t>
            </a:r>
            <a:endParaRPr lang="en-US" altLang="zh-TW" sz="5400" b="1" dirty="0" smtClean="0">
              <a:solidFill>
                <a:schemeClr val="bg1"/>
              </a:solidFill>
            </a:endParaRPr>
          </a:p>
          <a:p>
            <a:r>
              <a:rPr lang="zh-TW" altLang="en-US" sz="5400" b="1" dirty="0">
                <a:solidFill>
                  <a:schemeClr val="bg1"/>
                </a:solidFill>
              </a:rPr>
              <a:t>今我活著 為著榮耀</a:t>
            </a:r>
            <a:r>
              <a:rPr lang="zh-TW" altLang="en-US" sz="5400" b="1" dirty="0" smtClean="0">
                <a:solidFill>
                  <a:schemeClr val="bg1"/>
                </a:solidFill>
              </a:rPr>
              <a:t>主 來</a:t>
            </a:r>
            <a:r>
              <a:rPr lang="zh-TW" altLang="en-US" sz="5400" b="1" dirty="0">
                <a:solidFill>
                  <a:schemeClr val="bg1"/>
                </a:solidFill>
              </a:rPr>
              <a:t>活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2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26746</TotalTime>
  <Words>305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3076</cp:revision>
  <dcterms:created xsi:type="dcterms:W3CDTF">2005-02-27T07:43:32Z</dcterms:created>
  <dcterms:modified xsi:type="dcterms:W3CDTF">2017-08-13T15:02:52Z</dcterms:modified>
</cp:coreProperties>
</file>