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404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C196A-0A68-4240-BAAE-52AA6435C71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8C809-2281-4BF6-A585-9CE4BE03CE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7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16DD6-0C83-41BB-B3C0-A38BFDF77C2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75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D788A-17A2-42E8-8627-9B7ED277B5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4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AB3CF-ADF5-4284-8C49-4AE34566D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8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8648E-7252-45C1-9D70-1626A5CB58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3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67225-FE6D-4942-8317-EE41B0E885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99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E0AD7-B472-474A-A408-8CCDEA12C7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74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150AA-CE12-4389-A220-9E7AF89F19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60B6C-DCA7-4643-895D-B7F77A88D2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33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80BDD-6CA9-42C7-997C-0DA195C1B5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3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6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56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56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856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856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14C4C1-0B9B-4EA9-9CC3-FEAAF8380A4E}" type="slidenum">
              <a:rPr lang="en-US">
                <a:solidFill>
                  <a:srgbClr val="000000"/>
                </a:solidFill>
                <a:ea typeface="新細明體" pitchFamily="18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84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38400"/>
            <a:ext cx="8839200" cy="762000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婦</a:t>
            </a:r>
            <a:r>
              <a:rPr lang="zh-TW" altLang="en-US" sz="36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女</a:t>
            </a:r>
            <a:r>
              <a:rPr lang="zh-TW" altLang="en-US" sz="360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會 獻</a:t>
            </a:r>
            <a:r>
              <a:rPr lang="zh-TW" altLang="en-US" sz="36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詩</a:t>
            </a:r>
            <a:endParaRPr lang="en-US" sz="3600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09800" y="1066800"/>
            <a:ext cx="4724400" cy="914400"/>
          </a:xfrm>
          <a:noFill/>
          <a:ln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的恩典夠額用</a:t>
            </a:r>
            <a:endParaRPr lang="en-US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29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43600"/>
            <a:ext cx="8839200" cy="762000"/>
          </a:xfrm>
        </p:spPr>
        <p:txBody>
          <a:bodyPr/>
          <a:lstStyle/>
          <a:p>
            <a:r>
              <a:rPr lang="en-US" altLang="zh-TW" sz="2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(1/4)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9392" y="228600"/>
            <a:ext cx="7873340" cy="4495800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當我遇著大試煉與痛苦的時</a:t>
            </a:r>
          </a:p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 algn="ctr">
              <a:buNone/>
            </a:pPr>
            <a:r>
              <a:rPr lang="zh-TW" altLang="en-US" sz="48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latin typeface="DFKai-SB" pitchFamily="65" charset="-120"/>
                <a:ea typeface="DFKai-SB" pitchFamily="65" charset="-120"/>
              </a:rPr>
              <a:t>逐次我灰心餒</a:t>
            </a:r>
            <a:r>
              <a:rPr lang="zh-TW" altLang="en-US" sz="48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latin typeface="DFKai-SB" pitchFamily="65" charset="-120"/>
                <a:ea typeface="DFKai-SB" pitchFamily="65" charset="-120"/>
              </a:rPr>
              <a:t>志</a:t>
            </a:r>
            <a:endParaRPr lang="en-US" altLang="zh-TW" sz="48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latin typeface="DFKai-SB" pitchFamily="65" charset="-120"/>
                <a:ea typeface="DFKai-SB" pitchFamily="65" charset="-120"/>
              </a:rPr>
              <a:t>失</a:t>
            </a:r>
            <a:r>
              <a:rPr lang="zh-TW" altLang="en-US" sz="48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latin typeface="DFKai-SB" pitchFamily="65" charset="-120"/>
                <a:ea typeface="DFKai-SB" pitchFamily="65" charset="-120"/>
              </a:rPr>
              <a:t>望軟弱的時陣</a:t>
            </a:r>
          </a:p>
          <a:p>
            <a:pPr marL="0" indent="0" algn="ctr">
              <a:buNone/>
            </a:pPr>
            <a:r>
              <a:rPr lang="zh-TW" altLang="en-US" sz="48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>
              <a:buNone/>
            </a:pPr>
            <a:endParaRPr lang="en-US" b="1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3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03" y="5791200"/>
            <a:ext cx="8801594" cy="762000"/>
          </a:xfrm>
        </p:spPr>
        <p:txBody>
          <a:bodyPr/>
          <a:lstStyle/>
          <a:p>
            <a:r>
              <a:rPr lang="en-US" altLang="zh-TW" sz="2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(2/4)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50292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主的話進入我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心</a:t>
            </a:r>
            <a:endParaRPr lang="en-US" altLang="zh-TW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聖</a:t>
            </a: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神在引導我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在百般試煉中有大喜樂</a:t>
            </a:r>
          </a:p>
          <a:p>
            <a:pPr marL="0" indent="0" algn="ctr">
              <a:buNone/>
            </a:pPr>
            <a:r>
              <a:rPr lang="zh-TW" altLang="en-US" sz="4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因為主有對我</a:t>
            </a:r>
            <a:r>
              <a:rPr lang="zh-TW" altLang="en-US" sz="4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講</a:t>
            </a:r>
            <a:endParaRPr lang="en-US" altLang="zh-TW" sz="48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祂</a:t>
            </a:r>
            <a:r>
              <a:rPr lang="zh-TW" altLang="en-US" sz="4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的恩 夠額你用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只有信靠祂的恩夠額我用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9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43600"/>
            <a:ext cx="8839200" cy="762000"/>
          </a:xfrm>
        </p:spPr>
        <p:txBody>
          <a:bodyPr/>
          <a:lstStyle/>
          <a:p>
            <a:r>
              <a:rPr lang="en-US" altLang="zh-TW" sz="2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(3/4)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9392" y="228600"/>
            <a:ext cx="7873340" cy="4495800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當我遇著大試煉與痛苦的時</a:t>
            </a:r>
          </a:p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逐次我灰心餒</a:t>
            </a:r>
            <a:r>
              <a:rPr lang="zh-TW" altLang="en-US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志</a:t>
            </a:r>
            <a:endParaRPr lang="en-US" altLang="zh-TW" sz="48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失</a:t>
            </a:r>
            <a:r>
              <a:rPr lang="zh-TW" altLang="en-US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望軟弱的時陣</a:t>
            </a:r>
          </a:p>
          <a:p>
            <a:pPr marL="0" indent="0" algn="ctr">
              <a:buNone/>
            </a:pPr>
            <a:r>
              <a:rPr lang="zh-TW" altLang="en-US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>
              <a:buNone/>
            </a:pP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678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79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943600"/>
            <a:ext cx="8801594" cy="762000"/>
          </a:xfrm>
        </p:spPr>
        <p:txBody>
          <a:bodyPr/>
          <a:lstStyle/>
          <a:p>
            <a:r>
              <a:rPr lang="en-US" altLang="zh-TW" sz="28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50292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主的話進入我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心</a:t>
            </a:r>
            <a:endParaRPr lang="en-US" altLang="zh-TW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聖</a:t>
            </a: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神在引導我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在百般試煉中有大喜樂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因為主有對我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講</a:t>
            </a:r>
            <a:endParaRPr lang="en-US" altLang="zh-TW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祂</a:t>
            </a: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的恩 夠額你用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只有信靠祂的恩夠額我用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2_Default Design</vt:lpstr>
      <vt:lpstr>婦女會 獻詩</vt:lpstr>
      <vt:lpstr> 主的恩典夠額用(1/4) </vt:lpstr>
      <vt:lpstr> 主的恩典夠額用(2/4) </vt:lpstr>
      <vt:lpstr> 主的恩典夠額用(3/4) </vt:lpstr>
      <vt:lpstr> 主的恩典夠額用(4/4)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婦女會 獻詩</dc:title>
  <dc:creator>Tai</dc:creator>
  <cp:lastModifiedBy>Tai</cp:lastModifiedBy>
  <cp:revision>6</cp:revision>
  <dcterms:created xsi:type="dcterms:W3CDTF">2017-08-01T00:10:27Z</dcterms:created>
  <dcterms:modified xsi:type="dcterms:W3CDTF">2017-08-02T02:51:27Z</dcterms:modified>
</cp:coreProperties>
</file>