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0" r:id="rId1"/>
  </p:sldMasterIdLst>
  <p:notesMasterIdLst>
    <p:notesMasterId r:id="rId7"/>
  </p:notesMasterIdLst>
  <p:sldIdLst>
    <p:sldId id="672" r:id="rId2"/>
    <p:sldId id="723" r:id="rId3"/>
    <p:sldId id="724" r:id="rId4"/>
    <p:sldId id="725" r:id="rId5"/>
    <p:sldId id="72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AC8300"/>
    <a:srgbClr val="A50021"/>
    <a:srgbClr val="004D68"/>
    <a:srgbClr val="0000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D764EE34-DDAA-4EC3-9D75-4F8CFF881F28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F87D9B2-965B-40C5-8FFA-5E112BBC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4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738AE4-7CE1-4A8C-9069-AD4D7AA5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23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3D4655-6749-44A6-BAE8-7482733A2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35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B4268AF-C425-46EF-A417-B9BBB4825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4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7CEBFD-0925-4D54-9769-1E6753471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6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6F1A64F-90DB-4A5C-A5A2-C74BEB9B9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4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551A1EF-A409-479C-A229-1A84E9DC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3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96E771-4B6B-4AA1-BAEF-EB4311D95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39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2A7BD7-9AFE-43F6-9CE5-7E58E04CD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8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CE7A07E-D9ED-4B85-8894-7A984CA9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09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4A89A9-02FA-4623-A4AD-F16DF59CB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1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8815A-D3EB-4679-87BA-981C73FA6D98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88666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7445375" cy="2808287"/>
          </a:xfrm>
          <a:noFill/>
        </p:spPr>
        <p:txBody>
          <a:bodyPr/>
          <a:lstStyle/>
          <a:p>
            <a:pPr eaLnBrk="1" hangingPunct="1"/>
            <a:r>
              <a:rPr lang="zh-TW" altLang="en-US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聖神請來</a:t>
            </a:r>
            <a: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</a:p>
        </p:txBody>
      </p:sp>
    </p:spTree>
    <p:extLst>
      <p:ext uri="{BB962C8B-B14F-4D97-AF65-F5344CB8AC3E}">
        <p14:creationId xmlns:p14="http://schemas.microsoft.com/office/powerpoint/2010/main" val="28238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76200"/>
            <a:ext cx="11785600" cy="6629400"/>
          </a:xfrm>
        </p:spPr>
      </p:pic>
      <p:sp>
        <p:nvSpPr>
          <p:cNvPr id="5" name="Rectangle 4"/>
          <p:cNvSpPr/>
          <p:nvPr/>
        </p:nvSpPr>
        <p:spPr>
          <a:xfrm>
            <a:off x="228600" y="586740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聖神請來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966" y="1981200"/>
            <a:ext cx="876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來，至聖的神，請祢臨到阮內面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充滿阮有祢香味，恩典互阮清氣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來，至聖的神，賜恩慈到永遠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來更新阮，醫好阮，用真光充滿阮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1" y="609600"/>
            <a:ext cx="10295467" cy="5791200"/>
          </a:xfrm>
        </p:spPr>
      </p:pic>
      <p:sp>
        <p:nvSpPr>
          <p:cNvPr id="5" name="Rectangle 4"/>
          <p:cNvSpPr/>
          <p:nvPr/>
        </p:nvSpPr>
        <p:spPr>
          <a:xfrm>
            <a:off x="-48016" y="2209800"/>
            <a:ext cx="906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祢的應允無變換，祢也無放阮孤單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祢欲永遠與阮住，作聖殿得永活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來，至聖的神，灌沃心田活氣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互生活合祢旨意，結聖神的果子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048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85800"/>
            <a:ext cx="10160000" cy="5715000"/>
          </a:xfrm>
        </p:spPr>
      </p:pic>
      <p:sp>
        <p:nvSpPr>
          <p:cNvPr id="5" name="Rectangle 4"/>
          <p:cNvSpPr/>
          <p:nvPr/>
        </p:nvSpPr>
        <p:spPr>
          <a:xfrm>
            <a:off x="149268" y="2286000"/>
            <a:ext cx="9601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祢的應允無變換，祢也無放阮孤單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祢欲永遠與阮住，作聖殿得永活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來，至聖的神，真理至聖的神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導阮入佇祢內面，阮可入真的信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37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762000"/>
            <a:ext cx="10024533" cy="5638800"/>
          </a:xfrm>
        </p:spPr>
      </p:pic>
      <p:sp>
        <p:nvSpPr>
          <p:cNvPr id="5" name="Rectangle 4"/>
          <p:cNvSpPr/>
          <p:nvPr/>
        </p:nvSpPr>
        <p:spPr>
          <a:xfrm>
            <a:off x="228600" y="3352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來，至聖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的神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，來，至聖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的神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來，至聖的</a:t>
            </a: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阮祈禱，請來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240848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204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1_預設簡報設計</vt:lpstr>
      <vt:lpstr>聖神請來  聖歌隊 獻詩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153</cp:revision>
  <dcterms:created xsi:type="dcterms:W3CDTF">2015-12-30T23:14:56Z</dcterms:created>
  <dcterms:modified xsi:type="dcterms:W3CDTF">2017-08-20T15:20:03Z</dcterms:modified>
</cp:coreProperties>
</file>