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-83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58F3E-A57D-4B88-B58F-A3C46C7F50F3}" type="datetimeFigureOut">
              <a:rPr lang="en-US" smtClean="0"/>
              <a:t>8/25/2017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486C8-AC12-4404-A79A-D1E8ACB91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084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58F3E-A57D-4B88-B58F-A3C46C7F50F3}" type="datetimeFigureOut">
              <a:rPr lang="en-US" smtClean="0"/>
              <a:t>8/25/2017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486C8-AC12-4404-A79A-D1E8ACB91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15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58F3E-A57D-4B88-B58F-A3C46C7F50F3}" type="datetimeFigureOut">
              <a:rPr lang="en-US" smtClean="0"/>
              <a:t>8/25/2017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486C8-AC12-4404-A79A-D1E8ACB91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3539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58F3E-A57D-4B88-B58F-A3C46C7F50F3}" type="datetimeFigureOut">
              <a:rPr lang="en-US" smtClean="0"/>
              <a:t>8/25/2017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486C8-AC12-4404-A79A-D1E8ACB91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537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58F3E-A57D-4B88-B58F-A3C46C7F50F3}" type="datetimeFigureOut">
              <a:rPr lang="en-US" smtClean="0"/>
              <a:t>8/25/2017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486C8-AC12-4404-A79A-D1E8ACB91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817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58F3E-A57D-4B88-B58F-A3C46C7F50F3}" type="datetimeFigureOut">
              <a:rPr lang="en-US" smtClean="0"/>
              <a:t>8/25/2017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486C8-AC12-4404-A79A-D1E8ACB91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777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58F3E-A57D-4B88-B58F-A3C46C7F50F3}" type="datetimeFigureOut">
              <a:rPr lang="en-US" smtClean="0"/>
              <a:t>8/25/2017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486C8-AC12-4404-A79A-D1E8ACB91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782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58F3E-A57D-4B88-B58F-A3C46C7F50F3}" type="datetimeFigureOut">
              <a:rPr lang="en-US" smtClean="0"/>
              <a:t>8/25/2017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486C8-AC12-4404-A79A-D1E8ACB91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3431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58F3E-A57D-4B88-B58F-A3C46C7F50F3}" type="datetimeFigureOut">
              <a:rPr lang="en-US" smtClean="0"/>
              <a:t>8/25/2017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486C8-AC12-4404-A79A-D1E8ACB91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999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58F3E-A57D-4B88-B58F-A3C46C7F50F3}" type="datetimeFigureOut">
              <a:rPr lang="en-US" smtClean="0"/>
              <a:t>8/25/2017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486C8-AC12-4404-A79A-D1E8ACB91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1702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58F3E-A57D-4B88-B58F-A3C46C7F50F3}" type="datetimeFigureOut">
              <a:rPr lang="en-US" smtClean="0"/>
              <a:t>8/25/2017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486C8-AC12-4404-A79A-D1E8ACB91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143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F58F3E-A57D-4B88-B58F-A3C46C7F50F3}" type="datetimeFigureOut">
              <a:rPr lang="en-US" smtClean="0"/>
              <a:t>8/25/2017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A486C8-AC12-4404-A79A-D1E8ACB91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612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160"/>
          <a:stretch/>
        </p:blipFill>
        <p:spPr>
          <a:xfrm>
            <a:off x="0" y="0"/>
            <a:ext cx="9144000" cy="6859009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7524" y="1052736"/>
            <a:ext cx="8568952" cy="5381699"/>
          </a:xfrm>
        </p:spPr>
        <p:txBody>
          <a:bodyPr>
            <a:noAutofit/>
          </a:bodyPr>
          <a:lstStyle/>
          <a:p>
            <a:pPr>
              <a:lnSpc>
                <a:spcPts val="6500"/>
              </a:lnSpc>
            </a:pPr>
            <a:r>
              <a:rPr lang="zh-TW" altLang="en-US" sz="46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主永與恁同在 </a:t>
            </a:r>
            <a:r>
              <a:rPr lang="en-US" altLang="zh-TW" sz="46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, </a:t>
            </a:r>
            <a:r>
              <a:rPr lang="zh-TW" altLang="en-US" sz="46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祂之愛永無涯 </a:t>
            </a:r>
            <a:endParaRPr lang="en-US" altLang="zh-TW" sz="46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6500"/>
              </a:lnSpc>
            </a:pPr>
            <a:r>
              <a:rPr lang="zh-TW" altLang="en-US" sz="46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祂佇祢頭前引導</a:t>
            </a:r>
            <a:r>
              <a:rPr lang="en-US" altLang="zh-TW" sz="4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r>
              <a:rPr lang="zh-TW" altLang="en-US" sz="46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且看顧保護恁 </a:t>
            </a:r>
          </a:p>
          <a:p>
            <a:pPr>
              <a:lnSpc>
                <a:spcPts val="6500"/>
              </a:lnSpc>
            </a:pPr>
            <a:r>
              <a:rPr lang="zh-TW" altLang="en-US" sz="46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祂之話做咱光燈</a:t>
            </a:r>
            <a:r>
              <a:rPr lang="en-US" altLang="zh-TW" sz="4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r>
              <a:rPr lang="zh-TW" altLang="en-US" sz="46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親像燭火顯明 </a:t>
            </a:r>
            <a:endParaRPr lang="en-US" altLang="zh-TW" sz="46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6500"/>
              </a:lnSpc>
            </a:pPr>
            <a:r>
              <a:rPr lang="zh-TW" altLang="en-US" sz="46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引導咱到榮耀</a:t>
            </a:r>
            <a:r>
              <a:rPr lang="en-US" altLang="zh-TW" sz="46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, </a:t>
            </a:r>
            <a:r>
              <a:rPr lang="zh-TW" altLang="en-US" sz="46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永永遠遠光明 </a:t>
            </a:r>
          </a:p>
        </p:txBody>
      </p:sp>
    </p:spTree>
    <p:extLst>
      <p:ext uri="{BB962C8B-B14F-4D97-AF65-F5344CB8AC3E}">
        <p14:creationId xmlns:p14="http://schemas.microsoft.com/office/powerpoint/2010/main" val="34105903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282" t="40722"/>
          <a:stretch/>
        </p:blipFill>
        <p:spPr>
          <a:xfrm>
            <a:off x="4018690" y="3068961"/>
            <a:ext cx="5131296" cy="378904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611560" y="260648"/>
            <a:ext cx="7848872" cy="49587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6400"/>
              </a:lnSpc>
            </a:pPr>
            <a:r>
              <a:rPr lang="zh-TW" alt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咱著信靠救主來求告祂聖名 </a:t>
            </a:r>
            <a:endParaRPr lang="en-US" altLang="zh-TW" sz="4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>
              <a:lnSpc>
                <a:spcPts val="6400"/>
              </a:lnSpc>
            </a:pPr>
            <a:r>
              <a:rPr lang="zh-TW" alt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祂的大應允永燦爛 </a:t>
            </a:r>
            <a:endParaRPr lang="en-US" altLang="zh-TW" sz="4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>
              <a:lnSpc>
                <a:spcPts val="6400"/>
              </a:lnSpc>
            </a:pPr>
            <a:r>
              <a:rPr lang="zh-TW" alt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親像火焰的閃射 </a:t>
            </a:r>
          </a:p>
          <a:p>
            <a:pPr algn="ctr">
              <a:lnSpc>
                <a:spcPts val="6400"/>
              </a:lnSpc>
            </a:pPr>
            <a:r>
              <a:rPr lang="zh-TW" alt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主永與恁同在 </a:t>
            </a:r>
            <a:endParaRPr lang="en-US" altLang="zh-TW" sz="4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>
              <a:lnSpc>
                <a:spcPts val="6400"/>
              </a:lnSpc>
            </a:pPr>
            <a:r>
              <a:rPr lang="zh-TW" alt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恁永遠不孤單 </a:t>
            </a:r>
            <a:endParaRPr lang="en-US" altLang="zh-TW" sz="4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>
              <a:lnSpc>
                <a:spcPts val="6400"/>
              </a:lnSpc>
            </a:pPr>
            <a:r>
              <a:rPr lang="zh-TW" alt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耶穌恁之救主 欲導恁到天家 </a:t>
            </a:r>
          </a:p>
        </p:txBody>
      </p:sp>
    </p:spTree>
    <p:extLst>
      <p:ext uri="{BB962C8B-B14F-4D97-AF65-F5344CB8AC3E}">
        <p14:creationId xmlns:p14="http://schemas.microsoft.com/office/powerpoint/2010/main" val="30666906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60026"/>
            <a:ext cx="9144000" cy="3797974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323528" y="332656"/>
            <a:ext cx="8496944" cy="4086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8000"/>
              </a:lnSpc>
            </a:pPr>
            <a:r>
              <a:rPr lang="zh-TW" alt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當迷惑與試探</a:t>
            </a:r>
            <a:r>
              <a:rPr lang="en-US" altLang="zh-TW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r>
              <a:rPr lang="zh-TW" alt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引誘恁行迷路 主欲做恁之保護</a:t>
            </a:r>
            <a:r>
              <a:rPr lang="en-US" altLang="zh-TW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r>
              <a:rPr lang="zh-TW" alt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恁得恩典看顧 </a:t>
            </a:r>
          </a:p>
          <a:p>
            <a:pPr algn="ctr">
              <a:lnSpc>
                <a:spcPts val="8000"/>
              </a:lnSpc>
            </a:pPr>
            <a:r>
              <a:rPr lang="zh-TW" alt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救主永不棄捨恁</a:t>
            </a:r>
            <a:r>
              <a:rPr lang="en-US" altLang="zh-TW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r>
              <a:rPr lang="zh-TW" alt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抱恁佇祂手中 祂會溫柔帶領恁</a:t>
            </a:r>
            <a:r>
              <a:rPr lang="en-US" altLang="zh-TW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r>
              <a:rPr lang="zh-TW" alt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進入應允故鄉 </a:t>
            </a:r>
          </a:p>
        </p:txBody>
      </p:sp>
    </p:spTree>
    <p:extLst>
      <p:ext uri="{BB962C8B-B14F-4D97-AF65-F5344CB8AC3E}">
        <p14:creationId xmlns:p14="http://schemas.microsoft.com/office/powerpoint/2010/main" val="19664665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3039" r="56259"/>
          <a:stretch/>
        </p:blipFill>
        <p:spPr>
          <a:xfrm>
            <a:off x="12125" y="4841558"/>
            <a:ext cx="3335740" cy="2016442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539552" y="260648"/>
            <a:ext cx="8064896" cy="54011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7000"/>
              </a:lnSpc>
            </a:pPr>
            <a:r>
              <a:rPr lang="zh-TW" alt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咱著信靠救主來求告祂聖名 祂的大應允永燦爛 </a:t>
            </a:r>
            <a:endParaRPr lang="en-US" altLang="zh-TW" sz="4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>
              <a:lnSpc>
                <a:spcPts val="7000"/>
              </a:lnSpc>
            </a:pPr>
            <a:r>
              <a:rPr lang="zh-TW" alt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親像火焰在閃射 </a:t>
            </a:r>
          </a:p>
          <a:p>
            <a:pPr algn="ctr">
              <a:lnSpc>
                <a:spcPts val="7000"/>
              </a:lnSpc>
            </a:pPr>
            <a:r>
              <a:rPr lang="zh-TW" alt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主永與恁同在 恁永遠不孤單 耶穌恁之救主 欲導恁到天家 導咱到天家</a:t>
            </a:r>
            <a:endParaRPr lang="en-US" sz="4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281186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216</Words>
  <Application>Microsoft Office PowerPoint</Application>
  <PresentationFormat>On-screen Show (4:3)</PresentationFormat>
  <Paragraphs>15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bunbun</dc:creator>
  <cp:lastModifiedBy>bunbun</cp:lastModifiedBy>
  <cp:revision>5</cp:revision>
  <dcterms:created xsi:type="dcterms:W3CDTF">2017-08-26T00:15:58Z</dcterms:created>
  <dcterms:modified xsi:type="dcterms:W3CDTF">2017-08-26T00:53:57Z</dcterms:modified>
</cp:coreProperties>
</file>