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6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3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9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4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7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7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6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5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5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4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D676E-A012-424D-93C6-C2F153977554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DFD8-CA04-4D2C-A846-AEF839578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1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4" y="3861048"/>
            <a:ext cx="4842008" cy="29969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0910"/>
            <a:ext cx="7772400" cy="5301208"/>
          </a:xfrm>
        </p:spPr>
        <p:txBody>
          <a:bodyPr>
            <a:normAutofit/>
          </a:bodyPr>
          <a:lstStyle/>
          <a:p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我欲謳咾我的救主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我欲尊崇祢的名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我心著跳嘴唇唱歌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欲來宣告 伊救贖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我欲謳咾我的救主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記念祢奇妙的愛</a:t>
            </a:r>
            <a:endParaRPr lang="en-US" sz="5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4550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92"/>
          <a:stretch/>
        </p:blipFill>
        <p:spPr>
          <a:xfrm>
            <a:off x="4572000" y="5157192"/>
            <a:ext cx="4572000" cy="17008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ts val="6300"/>
              </a:lnSpc>
            </a:pP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祢有赦免我的罪過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一遍功勞就作成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若有深信就會得救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白白恩典作禮物 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我的心欲對祢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獻出感謝恩典的詩歌 </a:t>
            </a:r>
            <a:endParaRPr lang="en-US" sz="4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92"/>
          <a:stretch/>
        </p:blipFill>
        <p:spPr>
          <a:xfrm>
            <a:off x="10430" y="4810339"/>
            <a:ext cx="4576119" cy="206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8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3015"/>
            <a:ext cx="9144000" cy="32834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126960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祢有赦免我的罪過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用祢神聖的公義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通過憐憫罪得洗清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做祢子兒歸屬祢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我欲謳咾我的救主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直到永遠攏無息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我靈安息佇活水邊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猶欲永遠謳咾祢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583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87" b="14758"/>
          <a:stretch/>
        </p:blipFill>
        <p:spPr>
          <a:xfrm>
            <a:off x="6228184" y="5032057"/>
            <a:ext cx="2915817" cy="18259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3242791"/>
          </a:xfrm>
        </p:spPr>
        <p:txBody>
          <a:bodyPr>
            <a:normAutofit fontScale="90000"/>
          </a:bodyPr>
          <a:lstStyle/>
          <a:p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若有深信就會得救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白白恩典作禮物 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我的心欲對祢獻出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感謝恩典的詩歌 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我的心欲對祢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獻出感謝恩典的詩歌 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我的心欲對祢</a:t>
            </a:r>
            <a: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獻出感謝恩典的詩歌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71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32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我欲謳咾我的救主 我欲尊崇祢的名 我心著跳嘴唇唱歌 欲來宣告 伊救贖 我欲謳咾我的救主 記念祢奇妙的愛</vt:lpstr>
      <vt:lpstr>祢有赦免我的罪過 一遍功勞就作成 若有深信就會得救 白白恩典作禮物  我的心欲對祢 獻出感謝恩典的詩歌 </vt:lpstr>
      <vt:lpstr>祢有赦免我的罪過 用祢神聖的公義  通過憐憫罪得洗清 做祢子兒歸屬祢  我欲謳咾我的救主 直到永遠攏無息  我靈安息佇活水邊 猶欲永遠謳咾祢</vt:lpstr>
      <vt:lpstr>若有深信就會得救 白白恩典作禮物  我的心欲對祢獻出 感謝恩典的詩歌  我的心欲對祢 獻出感謝恩典的詩歌  我的心欲對祢 獻出感謝恩典的詩歌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我欲謳咾我的救主 我欲尊崇祢的名 我心著跳嘴唇唱歌 欲來宣告 伊救贖 我欲謳咾我的救主 記念祢奇妙的愛</dc:title>
  <dc:creator>bunbun</dc:creator>
  <cp:lastModifiedBy>bunbun</cp:lastModifiedBy>
  <cp:revision>8</cp:revision>
  <dcterms:created xsi:type="dcterms:W3CDTF">2017-08-31T18:57:29Z</dcterms:created>
  <dcterms:modified xsi:type="dcterms:W3CDTF">2017-08-31T21:38:13Z</dcterms:modified>
</cp:coreProperties>
</file>