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8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E3F4-31EA-441F-89E6-BE17B91FCF9A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EB892-329C-4CE6-9E66-FEDAAD372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555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E3F4-31EA-441F-89E6-BE17B91FCF9A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EB892-329C-4CE6-9E66-FEDAAD372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31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E3F4-31EA-441F-89E6-BE17B91FCF9A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EB892-329C-4CE6-9E66-FEDAAD372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3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E3F4-31EA-441F-89E6-BE17B91FCF9A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EB892-329C-4CE6-9E66-FEDAAD372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852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E3F4-31EA-441F-89E6-BE17B91FCF9A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EB892-329C-4CE6-9E66-FEDAAD372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210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E3F4-31EA-441F-89E6-BE17B91FCF9A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EB892-329C-4CE6-9E66-FEDAAD372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99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E3F4-31EA-441F-89E6-BE17B91FCF9A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EB892-329C-4CE6-9E66-FEDAAD372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274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E3F4-31EA-441F-89E6-BE17B91FCF9A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EB892-329C-4CE6-9E66-FEDAAD372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702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E3F4-31EA-441F-89E6-BE17B91FCF9A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EB892-329C-4CE6-9E66-FEDAAD372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35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E3F4-31EA-441F-89E6-BE17B91FCF9A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EB892-329C-4CE6-9E66-FEDAAD372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72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E3F4-31EA-441F-89E6-BE17B91FCF9A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EB892-329C-4CE6-9E66-FEDAAD372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465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7E3F4-31EA-441F-89E6-BE17B91FCF9A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EB892-329C-4CE6-9E66-FEDAAD372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305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77" r="3346" b="8115"/>
          <a:stretch/>
        </p:blipFill>
        <p:spPr>
          <a:xfrm>
            <a:off x="107505" y="5203324"/>
            <a:ext cx="3600400" cy="15925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276872"/>
            <a:ext cx="7772400" cy="147002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zh-TW" altLang="en-US" sz="5100" u="dbl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親像一</a:t>
            </a:r>
            <a:r>
              <a:rPr lang="zh-TW" altLang="en-US" sz="5100" u="dbl" dirty="0">
                <a:latin typeface="標楷體" panose="03000509000000000000" pitchFamily="65" charset="-120"/>
                <a:ea typeface="標楷體" panose="03000509000000000000" pitchFamily="65" charset="-120"/>
              </a:rPr>
              <a:t>粒麥</a:t>
            </a:r>
            <a:r>
              <a:rPr lang="zh-TW" altLang="en-US" sz="5100" u="dbl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仔</a:t>
            </a:r>
            <a:r>
              <a:rPr lang="en-US" sz="51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br>
              <a:rPr lang="en-US" sz="51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100" dirty="0">
                <a:latin typeface="標楷體" panose="03000509000000000000" pitchFamily="65" charset="-120"/>
                <a:ea typeface="標楷體" panose="03000509000000000000" pitchFamily="65" charset="-120"/>
              </a:rPr>
              <a:t>一粒麥仔落</a:t>
            </a:r>
            <a:r>
              <a:rPr lang="zh-TW" altLang="en-US" sz="5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地</a:t>
            </a:r>
            <a:r>
              <a:rPr lang="zh-TW" altLang="en-US" sz="5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5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家</a:t>
            </a:r>
            <a:r>
              <a:rPr lang="zh-TW" altLang="en-US" sz="5100" dirty="0">
                <a:latin typeface="標楷體" panose="03000509000000000000" pitchFamily="65" charset="-120"/>
                <a:ea typeface="標楷體" panose="03000509000000000000" pitchFamily="65" charset="-120"/>
              </a:rPr>
              <a:t>己朽爛去</a:t>
            </a:r>
            <a:r>
              <a:rPr lang="zh-TW" altLang="en-US" sz="5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5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麥</a:t>
            </a:r>
            <a:r>
              <a:rPr lang="zh-TW" altLang="en-US" sz="5100" dirty="0">
                <a:latin typeface="標楷體" panose="03000509000000000000" pitchFamily="65" charset="-120"/>
                <a:ea typeface="標楷體" panose="03000509000000000000" pitchFamily="65" charset="-120"/>
              </a:rPr>
              <a:t>仔發芽生</a:t>
            </a:r>
            <a:r>
              <a:rPr lang="zh-TW" altLang="en-US" sz="5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葉</a:t>
            </a:r>
            <a:r>
              <a:rPr lang="zh-TW" altLang="en-US" sz="5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5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漸</a:t>
            </a:r>
            <a:r>
              <a:rPr lang="zh-TW" altLang="en-US" sz="5100" dirty="0">
                <a:latin typeface="標楷體" panose="03000509000000000000" pitchFamily="65" charset="-120"/>
                <a:ea typeface="標楷體" panose="03000509000000000000" pitchFamily="65" charset="-120"/>
              </a:rPr>
              <a:t>漸啲大叢</a:t>
            </a:r>
            <a:r>
              <a:rPr lang="en-US" sz="51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sz="51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100" dirty="0">
                <a:latin typeface="標楷體" panose="03000509000000000000" pitchFamily="65" charset="-120"/>
                <a:ea typeface="標楷體" panose="03000509000000000000" pitchFamily="65" charset="-120"/>
              </a:rPr>
              <a:t>主大愛</a:t>
            </a:r>
            <a:r>
              <a:rPr lang="zh-TW" altLang="en-US" sz="5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疼</a:t>
            </a:r>
            <a:r>
              <a:rPr lang="zh-TW" altLang="en-US" sz="5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5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TW" altLang="en-US" sz="5100" dirty="0">
                <a:latin typeface="標楷體" panose="03000509000000000000" pitchFamily="65" charset="-120"/>
                <a:ea typeface="標楷體" panose="03000509000000000000" pitchFamily="65" charset="-120"/>
              </a:rPr>
              <a:t>為世人受死</a:t>
            </a:r>
            <a:r>
              <a:rPr lang="zh-TW" altLang="en-US" sz="5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5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咱</a:t>
            </a:r>
            <a:r>
              <a:rPr lang="zh-TW" altLang="en-US" sz="5100" dirty="0">
                <a:latin typeface="標楷體" panose="03000509000000000000" pitchFamily="65" charset="-120"/>
                <a:ea typeface="標楷體" panose="03000509000000000000" pitchFamily="65" charset="-120"/>
              </a:rPr>
              <a:t>著學祂模</a:t>
            </a:r>
            <a:r>
              <a:rPr lang="zh-TW" altLang="en-US" sz="5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樣</a:t>
            </a:r>
            <a:r>
              <a:rPr lang="zh-TW" altLang="en-US" sz="5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5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咱</a:t>
            </a:r>
            <a:r>
              <a:rPr lang="zh-TW" altLang="en-US" sz="5100" dirty="0">
                <a:latin typeface="標楷體" panose="03000509000000000000" pitchFamily="65" charset="-120"/>
                <a:ea typeface="標楷體" panose="03000509000000000000" pitchFamily="65" charset="-120"/>
              </a:rPr>
              <a:t>也會長大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605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77" r="3346" b="8115"/>
          <a:stretch/>
        </p:blipFill>
        <p:spPr>
          <a:xfrm>
            <a:off x="107504" y="4941168"/>
            <a:ext cx="4193059" cy="18547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212976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主親像一粒麥，互人踮落地，</a:t>
            </a:r>
            <a: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祂實在真疼咱，為咱受苦難</a:t>
            </a:r>
            <a:r>
              <a:rPr 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主極謙卑完成順服到死，</a:t>
            </a:r>
            <a: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咱著感謝恩典，</a:t>
            </a:r>
            <a: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背十架同行</a:t>
            </a:r>
            <a:r>
              <a:rPr 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sz="4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2171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77" r="3346" b="8115"/>
          <a:stretch/>
        </p:blipFill>
        <p:spPr>
          <a:xfrm>
            <a:off x="34413" y="5497975"/>
            <a:ext cx="3097427" cy="13701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924944"/>
            <a:ext cx="8229600" cy="1143000"/>
          </a:xfrm>
        </p:spPr>
        <p:txBody>
          <a:bodyPr>
            <a:no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謳咾救主復活</a:t>
            </a:r>
            <a:r>
              <a:rPr 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謳咾救主復活</a:t>
            </a:r>
            <a:r>
              <a:rPr 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br>
              <a:rPr 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祂對死復起</a:t>
            </a:r>
            <a:r>
              <a:rPr 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祂對死復起</a:t>
            </a:r>
            <a:r>
              <a:rPr 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親像一粒麥仔會發芽長大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親像一粒麥仔會發芽長大</a:t>
            </a:r>
            <a:r>
              <a:rPr 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祂有復活永遠攏無閣死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祂有復活永遠攏無閣死</a:t>
            </a:r>
            <a:r>
              <a:rPr 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祂賞賜咱權柄互咱會得勝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祂賞賜咱權柄互咱會得勝</a:t>
            </a:r>
            <a:r>
              <a:rPr 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93589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77" r="3346" b="8115"/>
          <a:stretch/>
        </p:blipFill>
        <p:spPr>
          <a:xfrm>
            <a:off x="107505" y="5330732"/>
            <a:ext cx="3312368" cy="14651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420888"/>
            <a:ext cx="8229600" cy="1143000"/>
          </a:xfrm>
        </p:spPr>
        <p:txBody>
          <a:bodyPr>
            <a:noAutofit/>
          </a:bodyPr>
          <a:lstStyle/>
          <a:p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咱著信靠救主祂有大權能，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全心全意愛祂就會得到救</a:t>
            </a:r>
            <a:r>
              <a:rPr 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隨主腳步就永永無錯誤，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甘願背祂十架與祂同榮耀</a:t>
            </a:r>
            <a:r>
              <a:rPr 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與祂同榮耀</a:t>
            </a:r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與祂同榮耀，榮耀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與祂同榮耀</a:t>
            </a:r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sz="4800" dirty="0">
              <a:solidFill>
                <a:schemeClr val="tx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6983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45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親像一粒麥仔  一粒麥仔落地，家己朽爛去， 麥仔發芽生葉，漸漸啲大叢 主大愛疼，祂為世人受死， 咱著學祂模樣，咱也會長大 </vt:lpstr>
      <vt:lpstr>主親像一粒麥，互人踮落地， 祂實在真疼咱，為咱受苦難 主極謙卑完成順服到死， 咱著感謝恩典， 背十架同行  </vt:lpstr>
      <vt:lpstr>謳咾救主復活(謳咾救主復活) 祂對死復起(祂對死復起) 親像一粒麥仔會發芽長大 (親像一粒麥仔會發芽長大) 祂有復活永遠攏無閣死 (祂有復活永遠攏無閣死) 祂賞賜咱權柄互咱會得勝 (祂賞賜咱權柄互咱會得勝) </vt:lpstr>
      <vt:lpstr>咱著信靠救主祂有大權能， 全心全意愛祂就會得到救 隨主腳步就永永無錯誤， 甘願背祂十架與祂同榮耀 (與祂同榮耀) 與祂同榮耀，榮耀 (與祂同榮耀)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親向一粒麥仔   一粒麥仔落地家己朽爛去，麥仔發芽生葉漸漸啲大叢 主大愛疼祂為世人受死，咱著學祂模樣咱也會長大 主親像一粒麥互人踮落地，祂實在真疼咱為咱受苦難 主極謙卑完成順服到死，咱著感謝恩典背十架同行 謳咾救主復活(謳咾救主復活)祂對死復起(祂對死復起) 親像一粒麥仔會發芽長大(親像一粒麥仔會發芽長大) 祂有復活永遠攏無閣死(祂有復活永遠攏無閣死) 祂賞賜咱權柄互咱會得勝(祂賞賜咱權柄互咱會得勝) 咱著信靠救主祂有大權能，全心全意愛祂就會得到救 隨主腳步就永永無錯誤，甘願背祂十架與祂同榮耀 (與祂同榮耀)與祂同榮耀，榮耀(與祂同榮耀) </dc:title>
  <dc:creator>bunbun</dc:creator>
  <cp:lastModifiedBy>bunbun</cp:lastModifiedBy>
  <cp:revision>4</cp:revision>
  <dcterms:created xsi:type="dcterms:W3CDTF">2017-09-09T07:00:53Z</dcterms:created>
  <dcterms:modified xsi:type="dcterms:W3CDTF">2017-09-09T07:24:45Z</dcterms:modified>
</cp:coreProperties>
</file>