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95" autoAdjust="0"/>
  </p:normalViewPr>
  <p:slideViewPr>
    <p:cSldViewPr>
      <p:cViewPr varScale="1">
        <p:scale>
          <a:sx n="59" d="100"/>
          <a:sy n="59" d="100"/>
        </p:scale>
        <p:origin x="-16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7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9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2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4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8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1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5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9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69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0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25658-69B6-41AF-AD85-E25A9494B38C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B1C7-0CAE-4A0B-A146-962703BCC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6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31"/>
          <a:stretch/>
        </p:blipFill>
        <p:spPr>
          <a:xfrm>
            <a:off x="0" y="5373216"/>
            <a:ext cx="9144000" cy="14847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548" y="138943"/>
            <a:ext cx="8136904" cy="597666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透早天色輝煌</a:t>
            </a:r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叫主心清爽</a:t>
            </a:r>
            <a:endParaRPr lang="en-US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著謳咾主耶穌</a:t>
            </a:r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歡</a:t>
            </a: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喜作工祈禱</a:t>
            </a:r>
            <a:endParaRPr lang="en-US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找耶穌會醫好</a:t>
            </a:r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</a:t>
            </a:r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謳咾主耶</a:t>
            </a:r>
            <a:r>
              <a:rPr lang="zh-TW" altLang="en-US" sz="4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穌</a:t>
            </a:r>
            <a:endParaRPr lang="en-US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618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6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548680"/>
            <a:ext cx="6501408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冥時親像日時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心底求叫祢</a:t>
            </a:r>
            <a:endParaRPr 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著謳咾主耶穌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到甜蜜歌聲</a:t>
            </a:r>
            <a:endParaRPr 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黑暗冥也無驚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</a:t>
            </a: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謳咾主耶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穌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0227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98" b="21638"/>
          <a:stretch/>
        </p:blipFill>
        <p:spPr>
          <a:xfrm>
            <a:off x="194717" y="4509120"/>
            <a:ext cx="2649092" cy="234888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15616" y="332656"/>
            <a:ext cx="728163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全世界逐邦國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主內大合作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著謳咾主耶穌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地面攏合和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同歡喜來慶賀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謳咾主耶穌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謳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咾</a:t>
            </a:r>
            <a:r>
              <a:rPr 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4882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727018"/>
            <a:ext cx="835292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在天永遠祝福，就是愛的極樂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著謳咾主耶穌，願天地與大海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對深到高攏來，著謳咾主耶穌，謳咾</a:t>
            </a:r>
            <a:r>
              <a:rPr 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sz="4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37"/>
          <a:stretch/>
        </p:blipFill>
        <p:spPr>
          <a:xfrm>
            <a:off x="595155" y="4581128"/>
            <a:ext cx="7704856" cy="22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12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170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7</cp:revision>
  <dcterms:created xsi:type="dcterms:W3CDTF">2014-10-04T18:49:04Z</dcterms:created>
  <dcterms:modified xsi:type="dcterms:W3CDTF">2014-10-06T05:29:52Z</dcterms:modified>
</cp:coreProperties>
</file>