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6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201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83F4-84E0-4821-9E6C-EF4A48D0C957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 5.jpg"/>
          <p:cNvPicPr>
            <a:picLocks noChangeAspect="1"/>
          </p:cNvPicPr>
          <p:nvPr/>
        </p:nvPicPr>
        <p:blipFill>
          <a:blip r:embed="rId2" cstate="print"/>
          <a:srcRect b="10031"/>
          <a:stretch>
            <a:fillRect/>
          </a:stretch>
        </p:blipFill>
        <p:spPr>
          <a:xfrm>
            <a:off x="0" y="0"/>
            <a:ext cx="9144000" cy="3068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72348"/>
            <a:ext cx="914400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你是我的主，引導我行義路，</a:t>
            </a:r>
            <a:br>
              <a:rPr lang="zh-TW" altLang="en-US" sz="48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高山或深坑攏有袮在保護。</a:t>
            </a:r>
          </a:p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萬人中只有，你疼我又識我，</a:t>
            </a:r>
            <a:br>
              <a:rPr lang="zh-TW" altLang="en-US" sz="48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永遠不變的應許，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是我一生的祝福。</a:t>
            </a:r>
            <a:endParaRPr lang="en-US" sz="4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3356992"/>
          </a:xfrm>
          <a:solidFill>
            <a:schemeClr val="bg1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一步又一步</a:t>
            </a:r>
            <a:r>
              <a:rPr lang="zh-TW" altLang="en-US" sz="4800" b="1" spc="-1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可走恩典之路，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你疼的手</a:t>
            </a:r>
            <a:r>
              <a:rPr lang="zh-TW" altLang="en-US" sz="4800" b="1" spc="-1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要把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ka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我牽勞勞。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一步又一步，可走昐望的路，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你疼的手</a:t>
            </a:r>
            <a:r>
              <a:rPr lang="zh-TW" altLang="en-US" sz="4800" b="1" spc="-1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要牽我行人生的路。</a:t>
            </a:r>
            <a:endParaRPr 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Road 2.jpg"/>
          <p:cNvPicPr>
            <a:picLocks noChangeAspect="1"/>
          </p:cNvPicPr>
          <p:nvPr/>
        </p:nvPicPr>
        <p:blipFill>
          <a:blip r:embed="rId2" cstate="print"/>
          <a:srcRect t="4413" b="39500"/>
          <a:stretch>
            <a:fillRect/>
          </a:stretch>
        </p:blipFill>
        <p:spPr>
          <a:xfrm>
            <a:off x="1" y="0"/>
            <a:ext cx="9144000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 4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659" b="10031"/>
          <a:stretch>
            <a:fillRect/>
          </a:stretch>
        </p:blipFill>
        <p:spPr>
          <a:xfrm>
            <a:off x="0" y="-315416"/>
            <a:ext cx="9144000" cy="39330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918460"/>
            <a:ext cx="9144000" cy="39395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你是我的主，引導我行義路，</a:t>
            </a:r>
            <a:b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高山或深坑攏有袮在保護。</a:t>
            </a:r>
            <a:endParaRPr lang="en-US" altLang="zh-TW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萬人中只有，你疼我又識我，</a:t>
            </a:r>
            <a:b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永遠不變的應許，</a:t>
            </a:r>
            <a:endParaRPr lang="en-US" altLang="zh-TW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是我一生的祝福。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一步又一步</a:t>
            </a:r>
            <a:r>
              <a:rPr kumimoji="0" lang="zh-TW" altLang="en-US" sz="48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可走恩典之路，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你疼的手</a:t>
            </a:r>
            <a:r>
              <a:rPr kumimoji="0" lang="zh-TW" altLang="en-US" sz="48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要把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ka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我牽勞勞。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一步又一步，可走昐望的路，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你疼的手</a:t>
            </a:r>
            <a:r>
              <a:rPr kumimoji="0" lang="zh-TW" altLang="en-US" sz="48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要牽我行人生的路。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8" name="Picture 7" descr="road 6.jpg"/>
          <p:cNvPicPr>
            <a:picLocks noChangeAspect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>
          <a:xfrm>
            <a:off x="0" y="0"/>
            <a:ext cx="9144000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 7.jpg"/>
          <p:cNvPicPr>
            <a:picLocks noChangeAspect="1"/>
          </p:cNvPicPr>
          <p:nvPr/>
        </p:nvPicPr>
        <p:blipFill>
          <a:blip r:embed="rId2" cstate="print"/>
          <a:srcRect t="3801" b="42650"/>
          <a:stretch>
            <a:fillRect/>
          </a:stretch>
        </p:blipFill>
        <p:spPr>
          <a:xfrm>
            <a:off x="0" y="0"/>
            <a:ext cx="9144000" cy="3672408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一步又一步</a:t>
            </a:r>
            <a:r>
              <a:rPr kumimoji="0" lang="zh-TW" altLang="en-US" sz="48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可走恩典之路，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你疼的手</a:t>
            </a:r>
            <a:r>
              <a:rPr kumimoji="0" lang="zh-TW" altLang="en-US" sz="48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要把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ka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我牽勞勞。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一步又一步，可走昐望的路，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你疼的手</a:t>
            </a:r>
            <a:r>
              <a:rPr kumimoji="0" lang="zh-TW" altLang="en-US" sz="48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要牽我行人生的路。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185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標楷體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Wenwen</dc:creator>
  <cp:lastModifiedBy>jonathan</cp:lastModifiedBy>
  <cp:revision>13</cp:revision>
  <dcterms:created xsi:type="dcterms:W3CDTF">2013-08-22T20:49:45Z</dcterms:created>
  <dcterms:modified xsi:type="dcterms:W3CDTF">2017-10-14T17:08:17Z</dcterms:modified>
</cp:coreProperties>
</file>