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58" r:id="rId1"/>
  </p:sldMasterIdLst>
  <p:notesMasterIdLst>
    <p:notesMasterId r:id="rId6"/>
  </p:notesMasterIdLst>
  <p:sldIdLst>
    <p:sldId id="835" r:id="rId2"/>
    <p:sldId id="836" r:id="rId3"/>
    <p:sldId id="837" r:id="rId4"/>
    <p:sldId id="83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C76"/>
    <a:srgbClr val="0033CC"/>
    <a:srgbClr val="001B46"/>
    <a:srgbClr val="967200"/>
    <a:srgbClr val="4C3A00"/>
    <a:srgbClr val="826300"/>
    <a:srgbClr val="AC8300"/>
    <a:srgbClr val="080808"/>
    <a:srgbClr val="A50021"/>
    <a:srgbClr val="004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41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97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32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05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22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73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88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79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86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7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6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62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5259" r:id="rId1"/>
    <p:sldLayoutId id="2147485260" r:id="rId2"/>
    <p:sldLayoutId id="2147485261" r:id="rId3"/>
    <p:sldLayoutId id="2147485262" r:id="rId4"/>
    <p:sldLayoutId id="2147485263" r:id="rId5"/>
    <p:sldLayoutId id="2147485264" r:id="rId6"/>
    <p:sldLayoutId id="2147485265" r:id="rId7"/>
    <p:sldLayoutId id="2147485266" r:id="rId8"/>
    <p:sldLayoutId id="2147485267" r:id="rId9"/>
    <p:sldLayoutId id="2147485268" r:id="rId10"/>
    <p:sldLayoutId id="214748526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00400"/>
            <a:ext cx="9144000" cy="147002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看不著那雙手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800600"/>
            <a:ext cx="8763000" cy="762000"/>
          </a:xfrm>
        </p:spPr>
        <p:txBody>
          <a:bodyPr/>
          <a:lstStyle/>
          <a:p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柑泉團契 獻詩</a:t>
            </a:r>
            <a:endParaRPr 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712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1/3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t="6250" r="292" b="6250"/>
          <a:stretch>
            <a:fillRect/>
          </a:stretch>
        </p:blipFill>
        <p:spPr bwMode="auto">
          <a:xfrm>
            <a:off x="3733800" y="0"/>
            <a:ext cx="5410200" cy="3581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7924800" cy="48006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摸不著祢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只有聽見主輕聲溫柔話語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咱若厭倦孤單失志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阮深知主會常常安慰與扶持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136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4419600"/>
          </a:xfrm>
        </p:spPr>
        <p:txBody>
          <a:bodyPr>
            <a:normAutofit fontScale="90000"/>
          </a:bodyPr>
          <a:lstStyle/>
          <a:p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摸不著祢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主的雙手時刻安穩保蘐你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咱著感謝謳咾歡喜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主的恩典會永遠踮佇咱身邊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2/3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62400"/>
            <a:ext cx="35814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313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162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3/3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 descr="photo"/>
          <p:cNvPicPr/>
          <p:nvPr/>
        </p:nvPicPr>
        <p:blipFill>
          <a:blip r:embed="rId2" cstate="print"/>
          <a:srcRect l="10169"/>
          <a:stretch>
            <a:fillRect/>
          </a:stretch>
        </p:blipFill>
        <p:spPr bwMode="auto">
          <a:xfrm>
            <a:off x="0" y="1"/>
            <a:ext cx="388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2625" y="761999"/>
            <a:ext cx="7010400" cy="6124575"/>
          </a:xfrm>
        </p:spPr>
        <p:txBody>
          <a:bodyPr>
            <a:normAutofit fontScale="90000"/>
          </a:bodyPr>
          <a:lstStyle/>
          <a:p>
            <a:pPr algn="r"/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免驚孤單無伴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隨主腳步同行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攀過渓谷曠野山嶺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主的雙手替咱受釘十字架頂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拯救咱憂傷心靈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祂的聲音溫柔平静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主的看顧會賜咱靈魂精英</a:t>
            </a:r>
            <a:br>
              <a:rPr lang="en-US" altLang="zh-TW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5896373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1978</TotalTime>
  <Words>20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DFKai-SB</vt:lpstr>
      <vt:lpstr>Arial</vt:lpstr>
      <vt:lpstr>Calibri</vt:lpstr>
      <vt:lpstr>5_Office Theme</vt:lpstr>
      <vt:lpstr>看不著那雙手</vt:lpstr>
      <vt:lpstr>看不著祢, 摸不著祢, 只有聽見主輕聲溫柔話語, 咱若厭倦孤單失志, 阮深知主會常常安慰與扶持, </vt:lpstr>
      <vt:lpstr> 看不著祢,摸不著祢, 主的雙手時刻安穩保蘐你, 咱著感謝謳咾歡喜, 主的恩典會永遠踮佇咱身邊,  </vt:lpstr>
      <vt:lpstr> 免驚孤單無伴 隨主腳步同行 攀過渓谷曠野山嶺 主的雙手替咱受釘十字架頂 拯救咱憂傷心靈 祂的聲音溫柔平静 主的看顧會賜咱靈魂精英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187</cp:revision>
  <dcterms:created xsi:type="dcterms:W3CDTF">2015-12-30T23:14:56Z</dcterms:created>
  <dcterms:modified xsi:type="dcterms:W3CDTF">2017-10-29T04:43:17Z</dcterms:modified>
</cp:coreProperties>
</file>