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97DA7-8F80-4D3C-AE0C-3E8B768B033F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7E98D-6252-4C21-87E5-BDAA64C70F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75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4EE34-DDAA-4EC3-9D75-4F8CFF881F28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PMingLiU" pitchFamily="18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PMingLiU" pitchFamily="18" charset="-120"/>
              <a:cs typeface="+mn-cs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  <a:p>
            <a:pPr>
              <a:spcBef>
                <a:spcPct val="0"/>
              </a:spcBef>
            </a:pPr>
            <a:endParaRPr lang="en-US" altLang="zh-TW" sz="1400">
              <a:ea typeface="全真楷書"/>
              <a:cs typeface="全真楷書"/>
            </a:endParaRPr>
          </a:p>
        </p:txBody>
      </p:sp>
    </p:spTree>
    <p:extLst>
      <p:ext uri="{BB962C8B-B14F-4D97-AF65-F5344CB8AC3E}">
        <p14:creationId xmlns:p14="http://schemas.microsoft.com/office/powerpoint/2010/main" val="47992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611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899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6175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6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10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08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750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44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13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15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7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892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2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35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7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996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5618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950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216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1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376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0985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49733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9F0BF-9076-413B-93C7-1FF36298844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F93D8-B54F-4744-80BE-E49A84A4F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6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lwjap00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0"/>
            <a:ext cx="930561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71600" y="1447800"/>
            <a:ext cx="7315200" cy="2514600"/>
          </a:xfrm>
          <a:noFill/>
        </p:spPr>
        <p:txBody>
          <a:bodyPr/>
          <a:lstStyle/>
          <a:p>
            <a:pPr eaLnBrk="1" hangingPunct="1"/>
            <a:r>
              <a:rPr lang="zh-TW" altLang="en-US" sz="5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救主為疼來死</a:t>
            </a:r>
            <a:br>
              <a:rPr lang="en-US" altLang="zh-TW" sz="48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br>
              <a:rPr lang="en-US" altLang="zh-TW" sz="24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4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聖歌隊 獻詩</a:t>
            </a:r>
            <a:endParaRPr lang="zh-TW" altLang="en-US" sz="40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648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790" y="171450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52401"/>
            <a:ext cx="7772400" cy="609600"/>
          </a:xfrm>
        </p:spPr>
        <p:txBody>
          <a:bodyPr>
            <a:noAutofit/>
          </a:bodyPr>
          <a:lstStyle/>
          <a:p>
            <a:r>
              <a:rPr lang="zh-TW" altLang="en-US" sz="4800" b="1" u="sng" dirty="0">
                <a:solidFill>
                  <a:schemeClr val="accent3">
                    <a:lumMod val="50000"/>
                  </a:schemeClr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救主為疼來死</a:t>
            </a:r>
            <a:endParaRPr lang="en-US" sz="4800" b="1" u="sng" dirty="0">
              <a:solidFill>
                <a:schemeClr val="accent3">
                  <a:lumMod val="50000"/>
                </a:schemeClr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3281" y="838200"/>
            <a:ext cx="9067800" cy="57150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救主為疼來死，為我為你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世事俗情放離，專專為祂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從疼我得養飼，我心誠實決志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今我看無自己，奉獻互祢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主佇施恩寶座，替我祈禱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信心軟弱煩惱，對主求討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ct val="120000"/>
              </a:lnSpc>
            </a:pP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03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76200"/>
            <a:ext cx="7162800" cy="381000"/>
          </a:xfrm>
        </p:spPr>
        <p:txBody>
          <a:bodyPr>
            <a:normAutofit fontScale="90000"/>
          </a:bodyPr>
          <a:lstStyle/>
          <a:p>
            <a:r>
              <a:rPr lang="en-US" altLang="zh-TW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br>
              <a:rPr lang="en-US" altLang="zh-TW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b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 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33400"/>
            <a:ext cx="8686800" cy="60198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助我免致跋倒，這疼我欲傳報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阮欲感謝歡喜，奉獻互祢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我的生命財富，是主所賜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一生好歹境遇，是為我主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當面見著我主，靈魂踮主的厝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直到永遠無離，奉獻互祢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00206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奉獻互祢，互祢。</a:t>
            </a:r>
            <a:endParaRPr lang="en-US" sz="4400" b="1" dirty="0">
              <a:solidFill>
                <a:srgbClr val="00206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TW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6309758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DFKai-SB</vt:lpstr>
      <vt:lpstr>PMingLiU</vt:lpstr>
      <vt:lpstr>PMingLiU</vt:lpstr>
      <vt:lpstr>全真楷書</vt:lpstr>
      <vt:lpstr>Arial</vt:lpstr>
      <vt:lpstr>Calibri</vt:lpstr>
      <vt:lpstr>Times New Roman</vt:lpstr>
      <vt:lpstr>1_預設簡報設計</vt:lpstr>
      <vt:lpstr>1_Office Theme</vt:lpstr>
      <vt:lpstr>救主為疼來死  聖歌隊 獻詩</vt:lpstr>
      <vt:lpstr>救主為疼來死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救主為疼來死  聖歌隊 獻詩</dc:title>
  <dc:creator>FPCOC</dc:creator>
  <cp:lastModifiedBy>FPCOC</cp:lastModifiedBy>
  <cp:revision>1</cp:revision>
  <dcterms:created xsi:type="dcterms:W3CDTF">2017-11-05T04:00:24Z</dcterms:created>
  <dcterms:modified xsi:type="dcterms:W3CDTF">2017-11-05T04:01:04Z</dcterms:modified>
</cp:coreProperties>
</file>