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3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4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1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8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29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50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9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43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3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4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4F12D-0509-44D4-931D-1EF700C1FE17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12650-812F-4EED-BC08-4A48C4ADF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0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>
            <a:normAutofit/>
          </a:bodyPr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遠遠生命的聲音</a:t>
            </a:r>
            <a:endParaRPr 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那是溫柔的聲啲叫你</a:t>
            </a:r>
            <a:endParaRPr 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通放落你的苦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悶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找我通得著安息</a:t>
            </a:r>
            <a:endParaRPr 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帶你的驚惶及病痛</a:t>
            </a:r>
            <a:endParaRPr 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也帶你的受氣及掛慮”</a:t>
            </a:r>
            <a:endParaRPr 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你豈有聽耶穌的聲 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溫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柔叫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來就近我</a:t>
            </a:r>
            <a:r>
              <a:rPr 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?”</a:t>
            </a:r>
          </a:p>
          <a:p>
            <a:pPr>
              <a:lnSpc>
                <a:spcPts val="5500"/>
              </a:lnSpc>
              <a:spcBef>
                <a:spcPts val="0"/>
              </a:spcBef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03"/>
          <a:stretch/>
        </p:blipFill>
        <p:spPr>
          <a:xfrm>
            <a:off x="6228184" y="4725145"/>
            <a:ext cx="2736304" cy="19223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4593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88640"/>
            <a:ext cx="8769152" cy="511256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極溫柔和諧的聲 </a:t>
            </a:r>
            <a:endParaRPr lang="en-US" altLang="zh-TW" sz="57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溫</a:t>
            </a: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柔的話了解你心</a:t>
            </a:r>
            <a:endParaRPr lang="en-US" sz="5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“你是我所疼的</a:t>
            </a:r>
            <a:r>
              <a:rPr lang="zh-TW" altLang="en-US" sz="5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en-US" altLang="zh-TW" sz="5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找我通得著安</a:t>
            </a:r>
            <a:r>
              <a:rPr lang="zh-TW" altLang="en-US" sz="57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息</a:t>
            </a:r>
            <a:endParaRPr lang="en-US" sz="5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帶你苦悶及不安</a:t>
            </a:r>
            <a:endParaRPr lang="en-US" sz="5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也帶你的傷心及悲哀”</a:t>
            </a:r>
            <a:endParaRPr lang="en-US" sz="5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你豈有聽耶穌的聲 溫柔啲叫</a:t>
            </a:r>
            <a:endParaRPr lang="en-US" sz="5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700" dirty="0">
                <a:latin typeface="標楷體" panose="03000509000000000000" pitchFamily="65" charset="-120"/>
                <a:ea typeface="標楷體" panose="03000509000000000000" pitchFamily="65" charset="-120"/>
              </a:rPr>
              <a:t>“來就近我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509120"/>
            <a:ext cx="3249002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8349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極溫柔疼痛的聲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溫柔的話 慈悲憐憫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你是我所疼的子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來找我 通得著安息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508" y="4077072"/>
            <a:ext cx="3803451" cy="25202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471608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166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3</cp:revision>
  <dcterms:created xsi:type="dcterms:W3CDTF">2015-07-12T05:59:57Z</dcterms:created>
  <dcterms:modified xsi:type="dcterms:W3CDTF">2017-11-11T22:16:11Z</dcterms:modified>
</cp:coreProperties>
</file>