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3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3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56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66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49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7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570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6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9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31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8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6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75A65-D0E2-45D1-B5CE-2B53D04B5D6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D5568-FAC2-438E-B695-E2B0D7754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8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  <a:softEdge rad="63500"/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404664"/>
            <a:ext cx="5797687" cy="5904656"/>
          </a:xfrm>
          <a:solidFill>
            <a:srgbClr val="FFFFFF">
              <a:alpha val="81961"/>
            </a:srgbClr>
          </a:solidFill>
          <a:ln w="57150">
            <a:solidFill>
              <a:schemeClr val="accent2">
                <a:lumMod val="75000"/>
              </a:schemeClr>
            </a:solidFill>
          </a:ln>
          <a:effectLst>
            <a:softEdge rad="31750"/>
          </a:effectLst>
        </p:spPr>
        <p:txBody>
          <a:bodyPr>
            <a:noAutofit/>
          </a:bodyPr>
          <a:lstStyle/>
          <a:p>
            <a:r>
              <a:rPr lang="zh-TW" altLang="en-US" sz="4500" dirty="0">
                <a:latin typeface="標楷體" panose="03000509000000000000" pitchFamily="65" charset="-120"/>
                <a:ea typeface="標楷體" panose="03000509000000000000" pitchFamily="65" charset="-120"/>
              </a:rPr>
              <a:t>感謝天父大慈悲</a:t>
            </a: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賞</a:t>
            </a:r>
            <a:r>
              <a:rPr lang="zh-TW" altLang="en-US" sz="4500" dirty="0">
                <a:latin typeface="標楷體" panose="03000509000000000000" pitchFamily="65" charset="-120"/>
                <a:ea typeface="標楷體" panose="03000509000000000000" pitchFamily="65" charset="-120"/>
              </a:rPr>
              <a:t>賜世間人萬項物 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4500" dirty="0">
                <a:latin typeface="標楷體" panose="03000509000000000000" pitchFamily="65" charset="-120"/>
                <a:ea typeface="標楷體" panose="03000509000000000000" pitchFamily="65" charset="-120"/>
              </a:rPr>
              <a:t>古早到佇現在</a:t>
            </a: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</a:t>
            </a:r>
            <a:r>
              <a:rPr lang="zh-TW" altLang="en-US" sz="4500" dirty="0">
                <a:latin typeface="標楷體" panose="03000509000000000000" pitchFamily="65" charset="-120"/>
                <a:ea typeface="標楷體" panose="03000509000000000000" pitchFamily="65" charset="-120"/>
              </a:rPr>
              <a:t>到將來永遠未改</a:t>
            </a: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變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感謝天父大慈悲，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賞賜世間人萬項物 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對古早到佇現在，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直到將來永未改變 </a:t>
            </a:r>
            <a:endParaRPr lang="en-US" sz="4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2774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475656" y="914209"/>
            <a:ext cx="6696744" cy="5029582"/>
          </a:xfrm>
          <a:prstGeom prst="rect">
            <a:avLst/>
          </a:prstGeom>
          <a:solidFill>
            <a:srgbClr val="FFFFFF"/>
          </a:solidFill>
          <a:ln w="57150"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阮用心神歡喜唱歌，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讚美感謝耶和華 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獨一真神榮光尊貴攏屬祢 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至高耶和華，阮欲讚美祢，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至高耶和華，阮欲高舉祢 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和平人君，阮欲跪落敬拜，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稱頌讚美耶和華</a:t>
            </a:r>
            <a:endParaRPr 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3736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"/>
            <a:ext cx="9139766" cy="68578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332722"/>
            <a:ext cx="5760640" cy="6192688"/>
          </a:xfrm>
          <a:solidFill>
            <a:srgbClr val="FFFFFF"/>
          </a:solidFill>
          <a:ln w="57150">
            <a:solidFill>
              <a:srgbClr val="FF00FF"/>
            </a:solidFill>
          </a:ln>
        </p:spPr>
        <p:txBody>
          <a:bodyPr>
            <a:noAutofit/>
          </a:bodyPr>
          <a:lstStyle/>
          <a:p>
            <a:r>
              <a:rPr lang="zh-TW" altLang="en-US" sz="4500" dirty="0">
                <a:latin typeface="標楷體" panose="03000509000000000000" pitchFamily="65" charset="-120"/>
                <a:ea typeface="標楷體" panose="03000509000000000000" pitchFamily="65" charset="-120"/>
              </a:rPr>
              <a:t>感謝天父大慈悲</a:t>
            </a: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賞</a:t>
            </a:r>
            <a:r>
              <a:rPr lang="zh-TW" altLang="en-US" sz="4500" dirty="0">
                <a:latin typeface="標楷體" panose="03000509000000000000" pitchFamily="65" charset="-120"/>
                <a:ea typeface="標楷體" panose="03000509000000000000" pitchFamily="65" charset="-120"/>
              </a:rPr>
              <a:t>賜世間人萬項物 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4500" dirty="0">
                <a:latin typeface="標楷體" panose="03000509000000000000" pitchFamily="65" charset="-120"/>
                <a:ea typeface="標楷體" panose="03000509000000000000" pitchFamily="65" charset="-120"/>
              </a:rPr>
              <a:t>古早到佇現在</a:t>
            </a: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</a:t>
            </a:r>
            <a:r>
              <a:rPr lang="zh-TW" altLang="en-US" sz="4500" dirty="0">
                <a:latin typeface="標楷體" panose="03000509000000000000" pitchFamily="65" charset="-120"/>
                <a:ea typeface="標楷體" panose="03000509000000000000" pitchFamily="65" charset="-120"/>
              </a:rPr>
              <a:t>到將來永遠未改</a:t>
            </a: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變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感謝天父大慈悲，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賞賜世間人萬項物 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對古早到佇現在，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直到將來永未改變 </a:t>
            </a:r>
            <a:endParaRPr lang="en-US" sz="4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2892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623" y="-19891"/>
            <a:ext cx="9174623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403648" y="404664"/>
            <a:ext cx="6840760" cy="5029582"/>
          </a:xfrm>
          <a:prstGeom prst="rect">
            <a:avLst/>
          </a:prstGeom>
          <a:solidFill>
            <a:srgbClr val="FFFFFF"/>
          </a:solidFill>
          <a:ln w="571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阮用心神歡喜唱歌，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讚美感謝耶和華 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獨一真神榮光尊貴攏屬祢 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至高耶和華，阮欲讚美祢，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至高耶和華，阮欲高舉祢 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和平人君，阮欲跪落敬拜，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稱頌讚美耶和華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72600" y="328498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88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20731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31248" y="692696"/>
            <a:ext cx="7344815" cy="2923877"/>
          </a:xfrm>
          <a:prstGeom prst="rect">
            <a:avLst/>
          </a:prstGeom>
          <a:solidFill>
            <a:srgbClr val="FFFFFF"/>
          </a:solidFill>
          <a:ln w="571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zh-TW" altLang="en-US" sz="46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至高耶和華，阮欲讚美祢，</a:t>
            </a:r>
            <a:endParaRPr lang="en-US" altLang="zh-TW" sz="46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ctr"/>
            <a:r>
              <a:rPr lang="zh-TW" altLang="en-US" sz="46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至高耶和華，阮欲高舉祢 </a:t>
            </a:r>
            <a:endParaRPr lang="en-US" altLang="zh-TW" sz="46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ctr"/>
            <a:r>
              <a:rPr lang="zh-TW" altLang="en-US" sz="46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和平人君，阮欲跪落敬拜，</a:t>
            </a:r>
            <a:endParaRPr lang="en-US" altLang="zh-TW" sz="46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ctr"/>
            <a:r>
              <a:rPr lang="zh-TW" altLang="en-US" sz="46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稱頌讚美耶和華</a:t>
            </a:r>
            <a:endParaRPr lang="en-US" sz="46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2232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196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感謝天父大慈悲， 賞賜世間人萬項物  對古早到佇現在， 直到將來永遠未改變 感謝天父大慈悲， 賞賜世間人萬項物  對古早到佇現在， 直到將來永未改變 </vt:lpstr>
      <vt:lpstr>PowerPoint Presentation</vt:lpstr>
      <vt:lpstr>感謝天父大慈悲， 賞賜世間人萬項物  對古早到佇現在， 直到將來永遠未改變 感謝天父大慈悲， 賞賜世間人萬項物  對古早到佇現在， 直到將來永未改變 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感謝天父大慈悲， 賞賜世間人萬項物  對古早到佇現在， 直到將來永遠未改變 感謝天父大慈悲， 賞賜世間人萬項物  對古早到佇現在， 直到將來永未改變</dc:title>
  <dc:creator>bunbun</dc:creator>
  <cp:lastModifiedBy>bunbun</cp:lastModifiedBy>
  <cp:revision>4</cp:revision>
  <dcterms:created xsi:type="dcterms:W3CDTF">2017-11-11T22:21:09Z</dcterms:created>
  <dcterms:modified xsi:type="dcterms:W3CDTF">2017-11-11T22:51:18Z</dcterms:modified>
</cp:coreProperties>
</file>