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0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3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20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8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8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7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3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3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4A8D2-E8E5-4AF1-879E-1D0D2B690AF3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14D0A-CEB0-4A5F-9B25-F0297FFF6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8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23031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ts val="5300"/>
              </a:lnSpc>
            </a:pP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上帝創造天及地， 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生成萬物逐項會； 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功勞極大又極闊， 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一世稱呼永無息。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578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747" y="3495925"/>
            <a:ext cx="4680519" cy="32229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4" y="188640"/>
            <a:ext cx="5544616" cy="3960058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>
              <a:lnSpc>
                <a:spcPts val="5600"/>
              </a:lnSpc>
            </a:pP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上帝照顧世間人， 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不論本國抑外邦； 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互阮逐日的米糧， 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兼有厝宅及衣裳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en-US" altLang="zh-TW" sz="44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Ooo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..Ah..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3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10" y="0"/>
            <a:ext cx="9206508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70864" y="908719"/>
            <a:ext cx="7217560" cy="4524315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上帝恩典講</a:t>
            </a:r>
            <a:r>
              <a:rPr lang="en-US" altLang="zh-TW" sz="48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bōe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盡， 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差遣耶穌救萬民； 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大家著用真實心， 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給祂感謝，詩來吟。</a:t>
            </a:r>
            <a:endParaRPr 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2397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上帝創造天及地，  生成萬物逐項會；  功勞極大又極闊，  一世稱呼永無息。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上帝創造天及地，  生成萬物逐項會；  功勞極大又極闊，  一世稱呼永無息。</dc:title>
  <dc:creator>bunbun</dc:creator>
  <cp:lastModifiedBy>bunbun</cp:lastModifiedBy>
  <cp:revision>4</cp:revision>
  <dcterms:created xsi:type="dcterms:W3CDTF">2017-11-11T22:55:46Z</dcterms:created>
  <dcterms:modified xsi:type="dcterms:W3CDTF">2017-11-11T23:27:55Z</dcterms:modified>
</cp:coreProperties>
</file>