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961916"/>
    <a:srgbClr val="DE2520"/>
    <a:srgbClr val="A11A17"/>
    <a:srgbClr val="700000"/>
    <a:srgbClr val="0000E6"/>
    <a:srgbClr val="FFFFFF"/>
    <a:srgbClr val="800000"/>
    <a:srgbClr val="00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37" autoAdjust="0"/>
  </p:normalViewPr>
  <p:slideViewPr>
    <p:cSldViewPr>
      <p:cViewPr>
        <p:scale>
          <a:sx n="55" d="100"/>
          <a:sy n="55" d="100"/>
        </p:scale>
        <p:origin x="-1738" y="-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F133-AA6E-4E9C-85AF-656285783FBF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82717-41FF-4121-965F-0D5CD2EBD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4449" y="457200"/>
            <a:ext cx="70104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Waiting  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Waiting, we are waiting, Lord.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Waiting, we are waiting, Lord.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Fill the mind ‘til we find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Your light, Your truth.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阮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啲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等待主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阮</a:t>
            </a:r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啲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等待主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kumimoji="0" lang="en-US" altLang="zh-TW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充滿阮心通看</a:t>
            </a:r>
            <a:endParaRPr kumimoji="0" lang="en-US" altLang="zh-TW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光和真理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kumimoji="0" lang="en-US" altLang="zh-TW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49" y="13855"/>
            <a:ext cx="505206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0001" t="7654" r="34001" b="10858"/>
          <a:stretch/>
        </p:blipFill>
        <p:spPr bwMode="auto">
          <a:xfrm>
            <a:off x="0" y="2971800"/>
            <a:ext cx="3075709" cy="381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05068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Waiting, waiting, </a:t>
            </a:r>
            <a:endParaRPr kumimoji="0" lang="en-US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we 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are waiting, Lord.</a:t>
            </a:r>
            <a:endParaRPr kumimoji="0" lang="en-US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Waiting, waiting, </a:t>
            </a:r>
            <a:endParaRPr kumimoji="0" lang="en-US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we 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are waiting, Lord.</a:t>
            </a:r>
            <a:endParaRPr kumimoji="0" lang="en-US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Fill the mind ‘til we find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Your will, Your way.</a:t>
            </a:r>
            <a:endParaRPr kumimoji="0" lang="en-US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r>
              <a:rPr kumimoji="0" lang="en-US" altLang="zh-TW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r>
              <a:rPr kumimoji="0" lang="en-US" altLang="zh-TW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阮</a:t>
            </a:r>
            <a:r>
              <a:rPr lang="zh-TW" altLang="en-US" sz="44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啲</a:t>
            </a: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等待主</a:t>
            </a:r>
            <a:r>
              <a:rPr kumimoji="0" lang="en-US" altLang="zh-TW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r>
              <a:rPr kumimoji="0" lang="en-US" altLang="zh-TW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r>
              <a:rPr kumimoji="0" lang="en-US" altLang="zh-TW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阮</a:t>
            </a:r>
            <a:r>
              <a:rPr lang="zh-TW" altLang="en-US" sz="44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啲</a:t>
            </a: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等待主</a:t>
            </a:r>
            <a:r>
              <a:rPr kumimoji="0" lang="en-US" altLang="zh-TW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kumimoji="0" lang="en-US" altLang="zh-TW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充滿阮心通</a:t>
            </a: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知</a:t>
            </a: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你</a:t>
            </a:r>
            <a:r>
              <a:rPr kumimoji="0" lang="zh-TW" altLang="en-US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的旨意</a:t>
            </a:r>
            <a:r>
              <a:rPr kumimoji="0" lang="en-US" altLang="zh-TW" sz="4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0" lang="en-US" altLang="zh-TW" sz="4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4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endParaRPr kumimoji="0" lang="en-US" altLang="zh-TW" sz="48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145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91000" y="381000"/>
            <a:ext cx="4800600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Now let us know </a:t>
            </a:r>
            <a:endParaRPr lang="en-US" sz="4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en-US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Your </a:t>
            </a:r>
            <a:r>
              <a:rPr lang="en-US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presence, Lord, Emmanuel, </a:t>
            </a:r>
            <a:endParaRPr lang="en-US" sz="4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en-US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God</a:t>
            </a:r>
            <a:r>
              <a:rPr lang="en-US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be with us.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今阮知主與你同在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以馬內利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永同在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9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81000"/>
            <a:ext cx="868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 welcome You with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open hearts, Emmanuel,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God be with us.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God be with us. Emmanuel.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阮開心門歡迎阮主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以馬內利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永同在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永同在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0" lang="zh-TW" alt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以馬內利</a:t>
            </a:r>
            <a:r>
              <a:rPr kumimoji="0" lang="en-US" altLang="zh-TW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2222"/>
          <a:stretch>
            <a:fillRect/>
          </a:stretch>
        </p:blipFill>
        <p:spPr bwMode="auto">
          <a:xfrm>
            <a:off x="0" y="0"/>
            <a:ext cx="9144000" cy="694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295"/>
            <a:ext cx="4107536" cy="5128705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76600" y="335577"/>
            <a:ext cx="5867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List’ning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list’ning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 are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list’ning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Lord.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List’ning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list’ning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 are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list’ning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Lord.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Draw near, let us hear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Your Word for us.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著聽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著聽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阮注神聽主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 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著聽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著聽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阮注神聽主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en-US" altLang="zh-TW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著近 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倚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通聽主講的話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0"/>
            <a:ext cx="84582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Now let us know Your presence, Lord, Emmanuel, God be with us.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 welcome You with open hearts, Emmanuel, God be with us.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God be with us. Emmanuel.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TW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en-US" altLang="zh-TW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今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阮知主與你同在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以馬內利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 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永同在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阮開心門歡迎阮主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以馬內利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 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zh-TW" altLang="en-US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永同在</a:t>
            </a:r>
            <a:r>
              <a:rPr kumimoji="0" lang="en-US" altLang="zh-TW" sz="4400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1" r="27686"/>
          <a:stretch/>
        </p:blipFill>
        <p:spPr>
          <a:xfrm>
            <a:off x="0" y="1919289"/>
            <a:ext cx="4610100" cy="495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666334"/>
            <a:ext cx="2819400" cy="11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5791200"/>
            <a:ext cx="251459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400" y="-27532"/>
            <a:ext cx="845819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Patience, give us patience, Lord. Patience, give us patience, Lord.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we pray, give us faith that you hear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ev’ry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prayer. As we’re waiting…. We are waiting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 Waiting…</a:t>
            </a:r>
            <a:r>
              <a:rPr lang="en-US" altLang="zh-TW" sz="4000" b="1" dirty="0" smtClean="0"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吞忍</a:t>
            </a:r>
            <a:r>
              <a:rPr kumimoji="0" lang="en-US" altLang="zh-TW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主助咱吞忍</a:t>
            </a:r>
            <a:r>
              <a:rPr kumimoji="0" lang="en-US" altLang="zh-TW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吞忍</a:t>
            </a:r>
            <a:r>
              <a:rPr kumimoji="0" lang="en-US" altLang="zh-TW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主助咱吞忍</a:t>
            </a:r>
            <a:r>
              <a:rPr kumimoji="0" lang="en-US" altLang="zh-TW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endParaRPr kumimoji="0" lang="en-US" altLang="zh-TW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當祈禱有信心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</a:t>
            </a:r>
            <a:r>
              <a:rPr lang="zh-TW" altLang="en-US" sz="4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要</a:t>
            </a: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聽阮祈禱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kumimoji="0" lang="zh-TW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阮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啲</a:t>
            </a: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等待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en-US" altLang="zh-TW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402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bunbun</cp:lastModifiedBy>
  <cp:revision>32</cp:revision>
  <dcterms:created xsi:type="dcterms:W3CDTF">2011-12-08T22:27:29Z</dcterms:created>
  <dcterms:modified xsi:type="dcterms:W3CDTF">2017-11-12T00:42:11Z</dcterms:modified>
</cp:coreProperties>
</file>