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9" r:id="rId1"/>
    <p:sldMasterId id="2147484503" r:id="rId2"/>
    <p:sldMasterId id="2147484527" r:id="rId3"/>
    <p:sldMasterId id="2147484549" r:id="rId4"/>
    <p:sldMasterId id="2147484552" r:id="rId5"/>
  </p:sldMasterIdLst>
  <p:notesMasterIdLst>
    <p:notesMasterId r:id="rId37"/>
  </p:notesMasterIdLst>
  <p:sldIdLst>
    <p:sldId id="618" r:id="rId6"/>
    <p:sldId id="695" r:id="rId7"/>
    <p:sldId id="696" r:id="rId8"/>
    <p:sldId id="697" r:id="rId9"/>
    <p:sldId id="698" r:id="rId10"/>
    <p:sldId id="699" r:id="rId11"/>
    <p:sldId id="635" r:id="rId12"/>
    <p:sldId id="636" r:id="rId13"/>
    <p:sldId id="637" r:id="rId14"/>
    <p:sldId id="638" r:id="rId15"/>
    <p:sldId id="639" r:id="rId16"/>
    <p:sldId id="640" r:id="rId17"/>
    <p:sldId id="641" r:id="rId18"/>
    <p:sldId id="700" r:id="rId19"/>
    <p:sldId id="701" r:id="rId20"/>
    <p:sldId id="643" r:id="rId21"/>
    <p:sldId id="644" r:id="rId22"/>
    <p:sldId id="645" r:id="rId23"/>
    <p:sldId id="646" r:id="rId24"/>
    <p:sldId id="647" r:id="rId25"/>
    <p:sldId id="648" r:id="rId26"/>
    <p:sldId id="649" r:id="rId27"/>
    <p:sldId id="650" r:id="rId28"/>
    <p:sldId id="702" r:id="rId29"/>
    <p:sldId id="703" r:id="rId30"/>
    <p:sldId id="704" r:id="rId31"/>
    <p:sldId id="673" r:id="rId32"/>
    <p:sldId id="674" r:id="rId33"/>
    <p:sldId id="675" r:id="rId34"/>
    <p:sldId id="676" r:id="rId35"/>
    <p:sldId id="67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新細明體" pitchFamily="18" charset="-120"/>
        <a:cs typeface="+mn-cs"/>
      </a:defRPr>
    </a:lvl1pPr>
    <a:lvl2pPr marL="457200" algn="l" rtl="0" fontAlgn="base">
      <a:spcBef>
        <a:spcPct val="0"/>
      </a:spcBef>
      <a:spcAft>
        <a:spcPct val="0"/>
      </a:spcAft>
      <a:defRPr kern="1200">
        <a:solidFill>
          <a:schemeClr val="tx1"/>
        </a:solidFill>
        <a:latin typeface="Arial" charset="0"/>
        <a:ea typeface="新細明體" pitchFamily="18" charset="-120"/>
        <a:cs typeface="+mn-cs"/>
      </a:defRPr>
    </a:lvl2pPr>
    <a:lvl3pPr marL="914400" algn="l" rtl="0" fontAlgn="base">
      <a:spcBef>
        <a:spcPct val="0"/>
      </a:spcBef>
      <a:spcAft>
        <a:spcPct val="0"/>
      </a:spcAft>
      <a:defRPr kern="1200">
        <a:solidFill>
          <a:schemeClr val="tx1"/>
        </a:solidFill>
        <a:latin typeface="Arial" charset="0"/>
        <a:ea typeface="新細明體" pitchFamily="18" charset="-120"/>
        <a:cs typeface="+mn-cs"/>
      </a:defRPr>
    </a:lvl3pPr>
    <a:lvl4pPr marL="1371600" algn="l" rtl="0" fontAlgn="base">
      <a:spcBef>
        <a:spcPct val="0"/>
      </a:spcBef>
      <a:spcAft>
        <a:spcPct val="0"/>
      </a:spcAft>
      <a:defRPr kern="1200">
        <a:solidFill>
          <a:schemeClr val="tx1"/>
        </a:solidFill>
        <a:latin typeface="Arial" charset="0"/>
        <a:ea typeface="新細明體" pitchFamily="18" charset="-120"/>
        <a:cs typeface="+mn-cs"/>
      </a:defRPr>
    </a:lvl4pPr>
    <a:lvl5pPr marL="1828800" algn="l" rtl="0" fontAlgn="base">
      <a:spcBef>
        <a:spcPct val="0"/>
      </a:spcBef>
      <a:spcAft>
        <a:spcPct val="0"/>
      </a:spcAft>
      <a:defRPr kern="1200">
        <a:solidFill>
          <a:schemeClr val="tx1"/>
        </a:solidFill>
        <a:latin typeface="Arial" charset="0"/>
        <a:ea typeface="新細明體" pitchFamily="18" charset="-120"/>
        <a:cs typeface="+mn-cs"/>
      </a:defRPr>
    </a:lvl5pPr>
    <a:lvl6pPr marL="2286000" algn="l" defTabSz="914400" rtl="0" eaLnBrk="1" latinLnBrk="0" hangingPunct="1">
      <a:defRPr kern="1200">
        <a:solidFill>
          <a:schemeClr val="tx1"/>
        </a:solidFill>
        <a:latin typeface="Arial" charset="0"/>
        <a:ea typeface="新細明體" pitchFamily="18" charset="-120"/>
        <a:cs typeface="+mn-cs"/>
      </a:defRPr>
    </a:lvl6pPr>
    <a:lvl7pPr marL="2743200" algn="l" defTabSz="914400" rtl="0" eaLnBrk="1" latinLnBrk="0" hangingPunct="1">
      <a:defRPr kern="1200">
        <a:solidFill>
          <a:schemeClr val="tx1"/>
        </a:solidFill>
        <a:latin typeface="Arial" charset="0"/>
        <a:ea typeface="新細明體" pitchFamily="18" charset="-120"/>
        <a:cs typeface="+mn-cs"/>
      </a:defRPr>
    </a:lvl7pPr>
    <a:lvl8pPr marL="3200400" algn="l" defTabSz="914400" rtl="0" eaLnBrk="1" latinLnBrk="0" hangingPunct="1">
      <a:defRPr kern="1200">
        <a:solidFill>
          <a:schemeClr val="tx1"/>
        </a:solidFill>
        <a:latin typeface="Arial" charset="0"/>
        <a:ea typeface="新細明體" pitchFamily="18" charset="-120"/>
        <a:cs typeface="+mn-cs"/>
      </a:defRPr>
    </a:lvl8pPr>
    <a:lvl9pPr marL="3657600" algn="l" defTabSz="914400" rtl="0" eaLnBrk="1" latinLnBrk="0" hangingPunct="1">
      <a:defRPr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60A"/>
    <a:srgbClr val="A50B4D"/>
    <a:srgbClr val="9900CC"/>
    <a:srgbClr val="0000FF"/>
    <a:srgbClr val="FFFF00"/>
    <a:srgbClr val="C80026"/>
    <a:srgbClr val="A50021"/>
    <a:srgbClr val="FF0066"/>
    <a:srgbClr val="CC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2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81FD0D4A-123D-4F61-90ED-382C47D184B3}" type="datetimeFigureOut">
              <a:rPr lang="en-US"/>
              <a:pPr>
                <a:defRPr/>
              </a:pPr>
              <a:t>12/23/2017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76BC3DC-9005-433A-A6A9-6E75DBCC5967}" type="slidenum">
              <a:rPr lang="en-US"/>
              <a:pPr>
                <a:defRPr/>
              </a:pPr>
              <a:t>‹#›</a:t>
            </a:fld>
            <a:endParaRPr lang="en-US"/>
          </a:p>
        </p:txBody>
      </p:sp>
    </p:spTree>
    <p:extLst>
      <p:ext uri="{BB962C8B-B14F-4D97-AF65-F5344CB8AC3E}">
        <p14:creationId xmlns:p14="http://schemas.microsoft.com/office/powerpoint/2010/main" val="8189883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0E52865-05A8-41FB-AFF9-B91A65728E6E}" type="slidenum">
              <a:rPr lang="en-US" altLang="zh-TW">
                <a:solidFill>
                  <a:srgbClr val="000000"/>
                </a:solidFill>
                <a:latin typeface="Times New Roman" pitchFamily="18" charset="0"/>
              </a:rPr>
              <a:pPr eaLnBrk="1" hangingPunct="1">
                <a:spcBef>
                  <a:spcPct val="0"/>
                </a:spcBef>
              </a:pPr>
              <a:t>1</a:t>
            </a:fld>
            <a:endParaRPr lang="en-US" altLang="zh-TW">
              <a:solidFill>
                <a:srgbClr val="000000"/>
              </a:solidFill>
              <a:latin typeface="Times New Roman" pitchFamily="18" charset="0"/>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400" b="1">
                <a:ea typeface="全真楷書" pitchFamily="49" charset="-120"/>
              </a:rPr>
              <a:t>柑縣台灣基督長老教會 主日禮拜程序</a:t>
            </a:r>
            <a:br>
              <a:rPr lang="zh-TW" altLang="en-US"/>
            </a:br>
            <a:r>
              <a:rPr lang="zh-TW" altLang="en-US" sz="1400">
                <a:ea typeface="全真楷書" pitchFamily="49" charset="-120"/>
              </a:rPr>
              <a:t>主後</a:t>
            </a:r>
            <a:r>
              <a:rPr lang="en-US" altLang="zh-TW" sz="1400">
                <a:ea typeface="全真楷書" pitchFamily="49" charset="-120"/>
              </a:rPr>
              <a:t>2005</a:t>
            </a:r>
            <a:r>
              <a:rPr lang="zh-TW" altLang="en-US" sz="1400">
                <a:ea typeface="全真楷書" pitchFamily="49" charset="-120"/>
              </a:rPr>
              <a:t>年</a:t>
            </a:r>
            <a:r>
              <a:rPr lang="en-US" altLang="zh-TW" sz="1400">
                <a:ea typeface="全真楷書" pitchFamily="49" charset="-120"/>
              </a:rPr>
              <a:t>11</a:t>
            </a:r>
            <a:r>
              <a:rPr lang="zh-TW" altLang="en-US" sz="1400">
                <a:ea typeface="全真楷書" pitchFamily="49" charset="-120"/>
              </a:rPr>
              <a:t>月</a:t>
            </a:r>
            <a:r>
              <a:rPr lang="en-US" altLang="zh-TW" sz="1400">
                <a:ea typeface="全真楷書" pitchFamily="49" charset="-120"/>
              </a:rPr>
              <a:t>13</a:t>
            </a:r>
            <a:r>
              <a:rPr lang="zh-TW" altLang="en-US" sz="1400">
                <a:ea typeface="全真楷書" pitchFamily="49" charset="-120"/>
              </a:rPr>
              <a:t>日</a:t>
            </a:r>
          </a:p>
          <a:p>
            <a:endParaRPr lang="zh-TW" altLang="en-US" sz="1400">
              <a:ea typeface="全真楷書" pitchFamily="49"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0A0C405-8AA2-4FF5-8820-651ABD48B713}" type="slidenum">
              <a:rPr lang="en-US" altLang="zh-TW"/>
              <a:pPr>
                <a:defRPr/>
              </a:pPr>
              <a:t>‹#›</a:t>
            </a:fld>
            <a:endParaRPr lang="en-US" altLang="zh-TW"/>
          </a:p>
        </p:txBody>
      </p:sp>
    </p:spTree>
    <p:extLst>
      <p:ext uri="{BB962C8B-B14F-4D97-AF65-F5344CB8AC3E}">
        <p14:creationId xmlns:p14="http://schemas.microsoft.com/office/powerpoint/2010/main" val="325596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E59D6BC-608F-406C-A374-E9DBE2B71166}" type="slidenum">
              <a:rPr lang="en-US" altLang="zh-TW"/>
              <a:pPr>
                <a:defRPr/>
              </a:pPr>
              <a:t>‹#›</a:t>
            </a:fld>
            <a:endParaRPr lang="en-US" altLang="zh-TW"/>
          </a:p>
        </p:txBody>
      </p:sp>
    </p:spTree>
    <p:extLst>
      <p:ext uri="{BB962C8B-B14F-4D97-AF65-F5344CB8AC3E}">
        <p14:creationId xmlns:p14="http://schemas.microsoft.com/office/powerpoint/2010/main" val="135478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B465482-6AD0-4B9A-8A23-86D4C732153C}" type="slidenum">
              <a:rPr lang="en-US" altLang="zh-TW"/>
              <a:pPr>
                <a:defRPr/>
              </a:pPr>
              <a:t>‹#›</a:t>
            </a:fld>
            <a:endParaRPr lang="en-US" altLang="zh-TW"/>
          </a:p>
        </p:txBody>
      </p:sp>
    </p:spTree>
    <p:extLst>
      <p:ext uri="{BB962C8B-B14F-4D97-AF65-F5344CB8AC3E}">
        <p14:creationId xmlns:p14="http://schemas.microsoft.com/office/powerpoint/2010/main" val="18571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99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3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16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55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945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344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37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35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63FB02A-99E9-43ED-8DB2-956D7F02A5B7}" type="slidenum">
              <a:rPr lang="en-US" altLang="zh-TW"/>
              <a:pPr>
                <a:defRPr/>
              </a:pPr>
              <a:t>‹#›</a:t>
            </a:fld>
            <a:endParaRPr lang="en-US" altLang="zh-TW"/>
          </a:p>
        </p:txBody>
      </p:sp>
    </p:spTree>
    <p:extLst>
      <p:ext uri="{BB962C8B-B14F-4D97-AF65-F5344CB8AC3E}">
        <p14:creationId xmlns:p14="http://schemas.microsoft.com/office/powerpoint/2010/main" val="2730667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361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378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CBF133-AA6E-4E9C-85AF-656285783FBF}"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B82717-41FF-4121-965F-0D5CD2EBD3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20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265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66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109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551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251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566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6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D0ED8E2-B9DE-433C-88DE-6839483B2AE0}" type="slidenum">
              <a:rPr lang="en-US" altLang="zh-TW"/>
              <a:pPr>
                <a:defRPr/>
              </a:pPr>
              <a:t>‹#›</a:t>
            </a:fld>
            <a:endParaRPr lang="en-US" altLang="zh-TW"/>
          </a:p>
        </p:txBody>
      </p:sp>
    </p:spTree>
    <p:extLst>
      <p:ext uri="{BB962C8B-B14F-4D97-AF65-F5344CB8AC3E}">
        <p14:creationId xmlns:p14="http://schemas.microsoft.com/office/powerpoint/2010/main" val="199517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125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580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24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CD24F-9647-41CD-B318-A0E8F2DB0B26}" type="datetimeFigureOut">
              <a:rPr lang="en-US" smtClean="0">
                <a:solidFill>
                  <a:prstClr val="black">
                    <a:tint val="75000"/>
                  </a:prstClr>
                </a:solidFill>
              </a:rPr>
              <a:pPr/>
              <a:t>12/23/2017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2B6B4-646C-4B19-AE61-E5D2E8DB9E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868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51930"/>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1"/>
            </a:lvl1pPr>
            <a:lvl2pPr marL="0" indent="160729" algn="ctr">
              <a:spcBef>
                <a:spcPts val="0"/>
              </a:spcBef>
              <a:buSzTx/>
              <a:buNone/>
              <a:defRPr sz="2601"/>
            </a:lvl2pPr>
            <a:lvl3pPr marL="0" indent="321457" algn="ctr">
              <a:spcBef>
                <a:spcPts val="0"/>
              </a:spcBef>
              <a:buSzTx/>
              <a:buNone/>
              <a:defRPr sz="2601"/>
            </a:lvl3pPr>
            <a:lvl4pPr marL="0" indent="482186" algn="ctr">
              <a:spcBef>
                <a:spcPts val="0"/>
              </a:spcBef>
              <a:buSzTx/>
              <a:buNone/>
              <a:defRPr sz="2601"/>
            </a:lvl4pPr>
            <a:lvl5pPr marL="0" indent="642915"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lgn="ctr" defTabSz="410751" fontAlgn="auto" hangingPunct="0">
              <a:spcBef>
                <a:spcPts val="0"/>
              </a:spcBef>
              <a:spcAft>
                <a:spcPts val="0"/>
              </a:spcAft>
            </a:pPr>
            <a:fld id="{86CB4B4D-7CA3-9044-876B-883B54F8677D}" type="slidenum">
              <a:rPr lang="en-US" kern="0" smtClean="0">
                <a:solidFill>
                  <a:srgbClr val="000000"/>
                </a:solidFill>
              </a:rPr>
              <a:pPr algn="ctr" defTabSz="410751" fontAlgn="auto" hangingPunct="0">
                <a:spcBef>
                  <a:spcPts val="0"/>
                </a:spcBef>
                <a:spcAft>
                  <a:spcPts val="0"/>
                </a:spcAft>
              </a:pPr>
              <a:t>‹#›</a:t>
            </a:fld>
            <a:endParaRPr lang="en-US" kern="0">
              <a:solidFill>
                <a:srgbClr val="000000"/>
              </a:solidFill>
            </a:endParaRPr>
          </a:p>
        </p:txBody>
      </p:sp>
    </p:spTree>
    <p:extLst>
      <p:ext uri="{BB962C8B-B14F-4D97-AF65-F5344CB8AC3E}">
        <p14:creationId xmlns:p14="http://schemas.microsoft.com/office/powerpoint/2010/main" val="302026828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pPr algn="ctr" defTabSz="410751" fontAlgn="auto" hangingPunct="0">
              <a:spcBef>
                <a:spcPts val="0"/>
              </a:spcBef>
              <a:spcAft>
                <a:spcPts val="0"/>
              </a:spcAft>
            </a:pPr>
            <a:fld id="{86CB4B4D-7CA3-9044-876B-883B54F8677D}" type="slidenum">
              <a:rPr lang="en-US" kern="0" smtClean="0">
                <a:solidFill>
                  <a:srgbClr val="000000"/>
                </a:solidFill>
              </a:rPr>
              <a:pPr algn="ctr" defTabSz="410751" fontAlgn="auto" hangingPunct="0">
                <a:spcBef>
                  <a:spcPts val="0"/>
                </a:spcBef>
                <a:spcAft>
                  <a:spcPts val="0"/>
                </a:spcAft>
              </a:pPr>
              <a:t>‹#›</a:t>
            </a:fld>
            <a:endParaRPr lang="en-US" kern="0">
              <a:solidFill>
                <a:srgbClr val="000000"/>
              </a:solidFill>
            </a:endParaRPr>
          </a:p>
        </p:txBody>
      </p:sp>
    </p:spTree>
    <p:extLst>
      <p:ext uri="{BB962C8B-B14F-4D97-AF65-F5344CB8AC3E}">
        <p14:creationId xmlns:p14="http://schemas.microsoft.com/office/powerpoint/2010/main" val="167143686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CBF133-AA6E-4E9C-85AF-656285783F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12/23/2017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82717-41FF-4121-965F-0D5CD2EBD3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49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B0FD162-6B68-4DCE-A2E2-AC24CF076194}" type="slidenum">
              <a:rPr lang="en-US" altLang="zh-TW"/>
              <a:pPr>
                <a:defRPr/>
              </a:pPr>
              <a:t>‹#›</a:t>
            </a:fld>
            <a:endParaRPr lang="en-US" altLang="zh-TW"/>
          </a:p>
        </p:txBody>
      </p:sp>
    </p:spTree>
    <p:extLst>
      <p:ext uri="{BB962C8B-B14F-4D97-AF65-F5344CB8AC3E}">
        <p14:creationId xmlns:p14="http://schemas.microsoft.com/office/powerpoint/2010/main" val="178901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9957A93C-250E-4C5C-A7CD-1352F30B7820}" type="slidenum">
              <a:rPr lang="en-US" altLang="zh-TW"/>
              <a:pPr>
                <a:defRPr/>
              </a:pPr>
              <a:t>‹#›</a:t>
            </a:fld>
            <a:endParaRPr lang="en-US" altLang="zh-TW"/>
          </a:p>
        </p:txBody>
      </p:sp>
    </p:spTree>
    <p:extLst>
      <p:ext uri="{BB962C8B-B14F-4D97-AF65-F5344CB8AC3E}">
        <p14:creationId xmlns:p14="http://schemas.microsoft.com/office/powerpoint/2010/main" val="384237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B22BFA47-387B-4D4C-8855-AE56CCB04DFB}" type="slidenum">
              <a:rPr lang="en-US" altLang="zh-TW"/>
              <a:pPr>
                <a:defRPr/>
              </a:pPr>
              <a:t>‹#›</a:t>
            </a:fld>
            <a:endParaRPr lang="en-US" altLang="zh-TW"/>
          </a:p>
        </p:txBody>
      </p:sp>
    </p:spTree>
    <p:extLst>
      <p:ext uri="{BB962C8B-B14F-4D97-AF65-F5344CB8AC3E}">
        <p14:creationId xmlns:p14="http://schemas.microsoft.com/office/powerpoint/2010/main" val="176287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1C4FAF50-2841-4B20-96F7-B1DD6E8A76D6}" type="slidenum">
              <a:rPr lang="en-US" altLang="zh-TW"/>
              <a:pPr>
                <a:defRPr/>
              </a:pPr>
              <a:t>‹#›</a:t>
            </a:fld>
            <a:endParaRPr lang="en-US" altLang="zh-TW"/>
          </a:p>
        </p:txBody>
      </p:sp>
    </p:spTree>
    <p:extLst>
      <p:ext uri="{BB962C8B-B14F-4D97-AF65-F5344CB8AC3E}">
        <p14:creationId xmlns:p14="http://schemas.microsoft.com/office/powerpoint/2010/main" val="242276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028E99C-BDB0-43D7-89BF-4E68600079CA}" type="slidenum">
              <a:rPr lang="en-US" altLang="zh-TW"/>
              <a:pPr>
                <a:defRPr/>
              </a:pPr>
              <a:t>‹#›</a:t>
            </a:fld>
            <a:endParaRPr lang="en-US" altLang="zh-TW"/>
          </a:p>
        </p:txBody>
      </p:sp>
    </p:spTree>
    <p:extLst>
      <p:ext uri="{BB962C8B-B14F-4D97-AF65-F5344CB8AC3E}">
        <p14:creationId xmlns:p14="http://schemas.microsoft.com/office/powerpoint/2010/main" val="163486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640CCFC-F426-4A25-A035-80B4CD431227}" type="slidenum">
              <a:rPr lang="en-US" altLang="zh-TW"/>
              <a:pPr>
                <a:defRPr/>
              </a:pPr>
              <a:t>‹#›</a:t>
            </a:fld>
            <a:endParaRPr lang="en-US" altLang="zh-TW"/>
          </a:p>
        </p:txBody>
      </p:sp>
    </p:spTree>
    <p:extLst>
      <p:ext uri="{BB962C8B-B14F-4D97-AF65-F5344CB8AC3E}">
        <p14:creationId xmlns:p14="http://schemas.microsoft.com/office/powerpoint/2010/main" val="403643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kumimoji="1"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kumimoji="1"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B5BECC4B-7E24-474D-807A-9CBC53D45045}" type="slidenum">
              <a:rPr kumimoji="1" lang="en-US" altLang="zh-TW"/>
              <a:pPr>
                <a:defRPr/>
              </a:pPr>
              <a:t>‹#›</a:t>
            </a:fld>
            <a:endParaRPr kumimoji="1" lang="en-US" altLang="zh-TW"/>
          </a:p>
        </p:txBody>
      </p:sp>
    </p:spTree>
    <p:extLst>
      <p:ext uri="{BB962C8B-B14F-4D97-AF65-F5344CB8AC3E}">
        <p14:creationId xmlns:p14="http://schemas.microsoft.com/office/powerpoint/2010/main" val="4004154609"/>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ECBF133-AA6E-4E9C-85AF-656285783FBF}" type="datetimeFigureOut">
              <a:rPr lang="en-US" smtClean="0">
                <a:solidFill>
                  <a:prstClr val="black">
                    <a:tint val="75000"/>
                  </a:prstClr>
                </a:solidFill>
                <a:latin typeface="Calibri"/>
                <a:ea typeface="+mn-ea"/>
              </a:rPr>
              <a:pPr fontAlgn="auto">
                <a:spcBef>
                  <a:spcPts val="0"/>
                </a:spcBef>
                <a:spcAft>
                  <a:spcPts val="0"/>
                </a:spcAft>
              </a:pPr>
              <a:t>12/23/2017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8B82717-41FF-4121-965F-0D5CD2EBD3B3}"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997340287"/>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A2CD24F-9647-41CD-B318-A0E8F2DB0B26}" type="datetimeFigureOut">
              <a:rPr lang="en-US" smtClean="0">
                <a:solidFill>
                  <a:prstClr val="black">
                    <a:tint val="75000"/>
                  </a:prstClr>
                </a:solidFill>
                <a:latin typeface="Calibri"/>
                <a:ea typeface="+mn-ea"/>
              </a:rPr>
              <a:pPr fontAlgn="auto">
                <a:spcBef>
                  <a:spcPts val="0"/>
                </a:spcBef>
                <a:spcAft>
                  <a:spcPts val="0"/>
                </a:spcAft>
              </a:pPr>
              <a:t>12/23/2017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F72B6B4-646C-4B19-AE61-E5D2E8DB9EF1}"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4242666396"/>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9997" y="6536531"/>
            <a:ext cx="282129"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501605495"/>
      </p:ext>
    </p:extLst>
  </p:cSld>
  <p:clrMap bg1="lt1" tx1="dk1" bg2="lt2" tx2="dk2" accent1="accent1" accent2="accent2" accent3="accent3" accent4="accent4" accent5="accent5" accent6="accent6" hlink="hlink" folHlink="folHlink"/>
  <p:sldLayoutIdLst>
    <p:sldLayoutId id="2147484550" r:id="rId1"/>
    <p:sldLayoutId id="2147484551" r:id="rId2"/>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BF133-AA6E-4E9C-85AF-656285783FBF}" type="datetimeFigureOut">
              <a:rPr lang="en-US" smtClean="0"/>
              <a:pPr/>
              <a:t>12/23/2017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82717-41FF-4121-965F-0D5CD2EBD3B3}" type="slidenum">
              <a:rPr lang="en-US" smtClean="0"/>
              <a:pPr/>
              <a:t>‹#›</a:t>
            </a:fld>
            <a:endParaRPr lang="en-US"/>
          </a:p>
        </p:txBody>
      </p:sp>
    </p:spTree>
    <p:extLst>
      <p:ext uri="{BB962C8B-B14F-4D97-AF65-F5344CB8AC3E}">
        <p14:creationId xmlns:p14="http://schemas.microsoft.com/office/powerpoint/2010/main" val="1460736169"/>
      </p:ext>
    </p:extLst>
  </p:cSld>
  <p:clrMap bg1="lt1" tx1="dk1" bg2="lt2" tx2="dk2" accent1="accent1" accent2="accent2" accent3="accent3" accent4="accent4" accent5="accent5" accent6="accent6" hlink="hlink" folHlink="folHlink"/>
  <p:sldLayoutIdLst>
    <p:sldLayoutId id="21474845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86052" name="Rectangle 1028"/>
          <p:cNvSpPr>
            <a:spLocks noGrp="1" noChangeArrowheads="1"/>
          </p:cNvSpPr>
          <p:nvPr>
            <p:ph type="ctrTitle"/>
          </p:nvPr>
        </p:nvSpPr>
        <p:spPr>
          <a:xfrm>
            <a:off x="0" y="4648200"/>
            <a:ext cx="4572000" cy="1960563"/>
          </a:xfrm>
        </p:spPr>
        <p:txBody>
          <a:bodyPr>
            <a:scene3d>
              <a:camera prst="orthographicFront"/>
              <a:lightRig rig="threePt" dir="t"/>
            </a:scene3d>
            <a:sp3d extrusionH="57150">
              <a:bevelT w="38100" h="38100"/>
            </a:sp3d>
          </a:bodyPr>
          <a:lstStyle/>
          <a:p>
            <a:pPr eaLnBrk="1" hangingPunct="1">
              <a:defRPr/>
            </a:pPr>
            <a:r>
              <a:rPr lang="en-US" altLang="zh-TW" dirty="0">
                <a:solidFill>
                  <a:schemeClr val="bg1"/>
                </a:solidFill>
                <a:latin typeface="DFKai-SB" panose="03000509000000000000" pitchFamily="65" charset="-120"/>
                <a:ea typeface="DFKai-SB" panose="03000509000000000000" pitchFamily="65" charset="-120"/>
              </a:rPr>
              <a:t>EM </a:t>
            </a:r>
            <a:r>
              <a:rPr lang="en-US" dirty="0">
                <a:solidFill>
                  <a:schemeClr val="bg1"/>
                </a:solidFill>
              </a:rPr>
              <a:t>and</a:t>
            </a:r>
            <a:r>
              <a:rPr lang="en-US" dirty="0">
                <a:solidFill>
                  <a:srgbClr val="FFFF00"/>
                </a:solidFill>
              </a:rPr>
              <a:t> </a:t>
            </a:r>
            <a:r>
              <a:rPr lang="zh-TW" altLang="en-US" b="1" dirty="0">
                <a:ln w="1905"/>
                <a:solidFill>
                  <a:schemeClr val="bg1"/>
                </a:solidFill>
                <a:effectLst>
                  <a:innerShdw blurRad="69850" dist="43180" dir="5400000">
                    <a:srgbClr val="000000">
                      <a:alpha val="65000"/>
                    </a:srgbClr>
                  </a:innerShdw>
                </a:effectLst>
                <a:latin typeface="DFKai-SB" panose="03000509000000000000" pitchFamily="65" charset="-120"/>
                <a:ea typeface="DFKai-SB" panose="03000509000000000000" pitchFamily="65" charset="-120"/>
              </a:rPr>
              <a:t>聖歌隊 </a:t>
            </a:r>
            <a:br>
              <a:rPr lang="en-US" altLang="zh-TW" b="1" dirty="0">
                <a:ln w="1905"/>
                <a:solidFill>
                  <a:schemeClr val="bg1"/>
                </a:solidFill>
                <a:effectLst>
                  <a:innerShdw blurRad="69850" dist="43180" dir="5400000">
                    <a:srgbClr val="000000">
                      <a:alpha val="65000"/>
                    </a:srgbClr>
                  </a:innerShdw>
                </a:effectLst>
                <a:latin typeface="DFKai-SB" panose="03000509000000000000" pitchFamily="65" charset="-120"/>
                <a:ea typeface="DFKai-SB" panose="03000509000000000000" pitchFamily="65" charset="-120"/>
              </a:rPr>
            </a:br>
            <a:r>
              <a:rPr lang="zh-TW" altLang="en-US" b="1" dirty="0">
                <a:ln w="1905"/>
                <a:solidFill>
                  <a:schemeClr val="bg1"/>
                </a:solidFill>
                <a:effectLst>
                  <a:innerShdw blurRad="69850" dist="43180" dir="5400000">
                    <a:srgbClr val="000000">
                      <a:alpha val="65000"/>
                    </a:srgbClr>
                  </a:innerShdw>
                </a:effectLst>
                <a:latin typeface="DFKai-SB" panose="03000509000000000000" pitchFamily="65" charset="-120"/>
                <a:ea typeface="DFKai-SB" panose="03000509000000000000" pitchFamily="65" charset="-120"/>
              </a:rPr>
              <a:t>獻詩</a:t>
            </a:r>
          </a:p>
        </p:txBody>
      </p:sp>
      <p:sp>
        <p:nvSpPr>
          <p:cNvPr id="2" name="Rectangle 1"/>
          <p:cNvSpPr/>
          <p:nvPr/>
        </p:nvSpPr>
        <p:spPr>
          <a:xfrm>
            <a:off x="457200" y="990600"/>
            <a:ext cx="8153400" cy="2308324"/>
          </a:xfrm>
          <a:prstGeom prst="rect">
            <a:avLst/>
          </a:prstGeom>
        </p:spPr>
        <p:txBody>
          <a:bodyPr wrap="square">
            <a:spAutoFit/>
          </a:bodyPr>
          <a:lstStyle/>
          <a:p>
            <a:pPr marL="342900" indent="-342900">
              <a:buAutoNum type="arabicPeriod"/>
            </a:pPr>
            <a:r>
              <a:rPr lang="en-US" altLang="zh-TW" sz="4800" dirty="0">
                <a:solidFill>
                  <a:schemeClr val="bg1"/>
                </a:solidFill>
                <a:latin typeface="+mj-lt"/>
              </a:rPr>
              <a:t> Waiting</a:t>
            </a:r>
          </a:p>
          <a:p>
            <a:pPr marL="342900" indent="-342900">
              <a:buAutoNum type="arabicPeriod"/>
            </a:pPr>
            <a:r>
              <a:rPr lang="en-US" sz="4800" dirty="0">
                <a:solidFill>
                  <a:schemeClr val="bg1"/>
                </a:solidFill>
                <a:latin typeface="+mj-lt"/>
              </a:rPr>
              <a:t> </a:t>
            </a:r>
            <a:r>
              <a:rPr lang="en-US" sz="4800" dirty="0">
                <a:solidFill>
                  <a:srgbClr val="FF0000"/>
                </a:solidFill>
                <a:latin typeface="+mj-lt"/>
              </a:rPr>
              <a:t>Sleep, Little Lamb</a:t>
            </a:r>
          </a:p>
          <a:p>
            <a:r>
              <a:rPr lang="en-US" sz="4800" dirty="0">
                <a:solidFill>
                  <a:schemeClr val="bg1"/>
                </a:solidFill>
                <a:latin typeface="+mj-lt"/>
              </a:rPr>
              <a:t>3. </a:t>
            </a:r>
            <a:r>
              <a:rPr lang="en-US" sz="4800" dirty="0">
                <a:solidFill>
                  <a:srgbClr val="FFFF00"/>
                </a:solidFill>
                <a:latin typeface="+mj-lt"/>
              </a:rPr>
              <a:t>Sing Noel</a:t>
            </a:r>
          </a:p>
        </p:txBody>
      </p:sp>
    </p:spTree>
    <p:extLst>
      <p:ext uri="{BB962C8B-B14F-4D97-AF65-F5344CB8AC3E}">
        <p14:creationId xmlns:p14="http://schemas.microsoft.com/office/powerpoint/2010/main" val="31738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919"/>
          <a:stretch/>
        </p:blipFill>
        <p:spPr>
          <a:xfrm>
            <a:off x="0" y="0"/>
            <a:ext cx="9143999" cy="6858000"/>
          </a:xfrm>
          <a:prstGeom prst="rect">
            <a:avLst/>
          </a:prstGeom>
        </p:spPr>
      </p:pic>
      <p:sp>
        <p:nvSpPr>
          <p:cNvPr id="3" name="Rectangle 2"/>
          <p:cNvSpPr/>
          <p:nvPr/>
        </p:nvSpPr>
        <p:spPr>
          <a:xfrm>
            <a:off x="228600" y="381000"/>
            <a:ext cx="8686800" cy="5293757"/>
          </a:xfrm>
          <a:prstGeom prst="rect">
            <a:avLst/>
          </a:prstGeom>
        </p:spPr>
        <p:txBody>
          <a:bodyPr wrap="square">
            <a:spAutoFit/>
          </a:bodyPr>
          <a:lstStyle/>
          <a:p>
            <a:pPr eaLnBrk="0" hangingPunct="0"/>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We welcome You with</a:t>
            </a:r>
          </a:p>
          <a:p>
            <a:pPr eaLnBrk="0" hangingPunct="0"/>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open hearts, Emmanuel,</a:t>
            </a:r>
          </a:p>
          <a:p>
            <a:pPr eaLnBrk="0" hangingPunct="0"/>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God be with us. </a:t>
            </a:r>
          </a:p>
          <a:p>
            <a:pPr eaLnBrk="0" hangingPunct="0"/>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God be with us. Emmanuel.</a:t>
            </a:r>
          </a:p>
          <a:p>
            <a:pPr eaLnBrk="0" hangingPunct="0"/>
            <a:r>
              <a:rPr lang="zh-TW" altLang="en-US"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阮開心門歡迎阮主</a:t>
            </a:r>
            <a:r>
              <a:rPr lang="en-US" altLang="zh-TW"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p>
          <a:p>
            <a:pPr eaLnBrk="0" hangingPunct="0"/>
            <a:r>
              <a:rPr lang="zh-TW" altLang="en-US"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以馬內利</a:t>
            </a:r>
            <a:r>
              <a:rPr lang="en-US" altLang="zh-TW"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主</a:t>
            </a:r>
            <a:r>
              <a:rPr lang="en-US" altLang="zh-TW"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r>
              <a:rPr lang="zh-TW" altLang="en-US"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永同在</a:t>
            </a:r>
            <a:r>
              <a:rPr lang="en-US" altLang="zh-TW"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p>
          <a:p>
            <a:pPr eaLnBrk="0" hangingPunct="0"/>
            <a:r>
              <a:rPr lang="zh-TW" altLang="en-US"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主</a:t>
            </a:r>
            <a:r>
              <a:rPr lang="en-US" altLang="zh-TW"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永同在</a:t>
            </a:r>
            <a:r>
              <a:rPr lang="en-US" altLang="zh-TW"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以馬內利</a:t>
            </a:r>
            <a:r>
              <a:rPr lang="en-US" altLang="zh-TW" sz="48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p>
          <a:p>
            <a:pPr fontAlgn="auto">
              <a:spcBef>
                <a:spcPts val="0"/>
              </a:spcBef>
              <a:spcAft>
                <a:spcPts val="0"/>
              </a:spcAft>
            </a:pPr>
            <a:endParaRPr lang="en-US" b="1" dirty="0">
              <a:solidFill>
                <a:prstClr val="black"/>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47054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72222"/>
          <a:stretch>
            <a:fillRect/>
          </a:stretch>
        </p:blipFill>
        <p:spPr bwMode="auto">
          <a:xfrm>
            <a:off x="0" y="0"/>
            <a:ext cx="9144000" cy="6949609"/>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9295"/>
            <a:ext cx="4107536" cy="5128705"/>
          </a:xfrm>
          <a:prstGeom prst="rect">
            <a:avLst/>
          </a:prstGeom>
        </p:spPr>
      </p:pic>
      <p:sp>
        <p:nvSpPr>
          <p:cNvPr id="6147" name="Rectangle 3"/>
          <p:cNvSpPr>
            <a:spLocks noChangeArrowheads="1"/>
          </p:cNvSpPr>
          <p:nvPr/>
        </p:nvSpPr>
        <p:spPr bwMode="auto">
          <a:xfrm>
            <a:off x="3276600" y="335577"/>
            <a:ext cx="58674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4400" b="1" dirty="0" err="1">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List’ning</a:t>
            </a:r>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r>
              <a:rPr lang="en-US" sz="4400" b="1" dirty="0" err="1">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list’ning</a:t>
            </a:r>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p>
          <a:p>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we are </a:t>
            </a:r>
            <a:r>
              <a:rPr lang="en-US" sz="4400" b="1" dirty="0" err="1">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list’ning</a:t>
            </a:r>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Lord. </a:t>
            </a:r>
            <a:r>
              <a:rPr lang="en-US" sz="4400" b="1" dirty="0" err="1">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List’ning</a:t>
            </a:r>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r>
              <a:rPr lang="en-US" sz="4400" b="1" dirty="0" err="1">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list’ning</a:t>
            </a:r>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p>
          <a:p>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we are </a:t>
            </a:r>
            <a:r>
              <a:rPr lang="en-US" sz="4400" b="1" dirty="0" err="1">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list’ning</a:t>
            </a:r>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Lord. </a:t>
            </a:r>
          </a:p>
          <a:p>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Draw near, let us hear</a:t>
            </a:r>
          </a:p>
          <a:p>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Your Word for us.</a:t>
            </a:r>
          </a:p>
          <a:p>
            <a:r>
              <a:rPr lang="zh-TW" alt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著聽</a:t>
            </a:r>
            <a:r>
              <a:rPr lang="en-US" altLang="zh-TW"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著聽</a:t>
            </a:r>
            <a:r>
              <a:rPr lang="en-US" altLang="zh-TW"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r>
              <a:rPr lang="zh-TW" alt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阮注神聽主</a:t>
            </a:r>
            <a:r>
              <a:rPr lang="en-US" altLang="zh-TW"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r>
              <a:rPr lang="zh-TW" alt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著聽</a:t>
            </a:r>
            <a:r>
              <a:rPr lang="en-US" altLang="zh-TW"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著聽</a:t>
            </a:r>
            <a:r>
              <a:rPr lang="en-US" altLang="zh-TW"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r>
              <a:rPr lang="zh-TW" alt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阮注神聽主</a:t>
            </a:r>
            <a:r>
              <a:rPr lang="en-US" altLang="zh-TW"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endParaRPr lang="en-US" altLang="zh-TW"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eaLnBrk="0" hangingPunct="0"/>
            <a:r>
              <a:rPr lang="zh-TW" altLang="en-US"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著近 倚通聽主講的話</a:t>
            </a:r>
            <a:r>
              <a:rPr lang="en-US" altLang="zh-TW" sz="4400" b="1" dirty="0">
                <a:solidFill>
                  <a:prstClr val="white"/>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p>
        </p:txBody>
      </p:sp>
    </p:spTree>
    <p:extLst>
      <p:ext uri="{BB962C8B-B14F-4D97-AF65-F5344CB8AC3E}">
        <p14:creationId xmlns:p14="http://schemas.microsoft.com/office/powerpoint/2010/main" val="30487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685800" y="0"/>
            <a:ext cx="8458200" cy="6463308"/>
          </a:xfrm>
          <a:prstGeom prst="rect">
            <a:avLst/>
          </a:prstGeom>
          <a:noFill/>
          <a:ln w="9525">
            <a:noFill/>
            <a:miter lim="800000"/>
            <a:headEnd/>
            <a:tailEnd/>
          </a:ln>
          <a:effectLst>
            <a:glow rad="635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r>
              <a:rPr lang="en-US" sz="4400" b="1" dirty="0">
                <a:solidFill>
                  <a:prstClr val="black"/>
                </a:solidFill>
                <a:latin typeface="Times New Roman" pitchFamily="18" charset="0"/>
                <a:ea typeface="標楷體" pitchFamily="65" charset="-120"/>
                <a:cs typeface="Times New Roman" pitchFamily="18" charset="0"/>
              </a:rPr>
              <a:t>Now let us know Your presence, Lord, Emmanuel, God be with us. </a:t>
            </a:r>
          </a:p>
          <a:p>
            <a:r>
              <a:rPr lang="en-US" sz="4400" b="1" dirty="0">
                <a:solidFill>
                  <a:prstClr val="black"/>
                </a:solidFill>
                <a:latin typeface="Times New Roman" pitchFamily="18" charset="0"/>
                <a:ea typeface="標楷體" pitchFamily="65" charset="-120"/>
                <a:cs typeface="Times New Roman" pitchFamily="18" charset="0"/>
              </a:rPr>
              <a:t>We welcome You with open hearts, Emmanuel, God be with us. </a:t>
            </a:r>
          </a:p>
          <a:p>
            <a:r>
              <a:rPr lang="en-US" sz="4400" b="1" dirty="0">
                <a:solidFill>
                  <a:prstClr val="black"/>
                </a:solidFill>
                <a:latin typeface="Times New Roman" pitchFamily="18" charset="0"/>
                <a:ea typeface="標楷體" pitchFamily="65" charset="-120"/>
                <a:cs typeface="Times New Roman" pitchFamily="18" charset="0"/>
              </a:rPr>
              <a:t>God be with us. Emmanuel.</a:t>
            </a:r>
          </a:p>
          <a:p>
            <a:r>
              <a:rPr lang="en-US" altLang="zh-TW" sz="4400" b="1" dirty="0">
                <a:solidFill>
                  <a:prstClr val="black"/>
                </a:solidFill>
                <a:latin typeface="Times New Roman" pitchFamily="18" charset="0"/>
                <a:ea typeface="標楷體" pitchFamily="65" charset="-120"/>
                <a:cs typeface="Times New Roman" pitchFamily="18" charset="0"/>
              </a:rPr>
              <a:t>		</a:t>
            </a:r>
            <a:r>
              <a:rPr lang="zh-TW" altLang="en-US" sz="4400" b="1" dirty="0">
                <a:solidFill>
                  <a:prstClr val="black"/>
                </a:solidFill>
                <a:latin typeface="Times New Roman" pitchFamily="18" charset="0"/>
                <a:ea typeface="標楷體" pitchFamily="65" charset="-120"/>
                <a:cs typeface="Times New Roman" pitchFamily="18" charset="0"/>
              </a:rPr>
              <a:t> 今阮知主與你同在</a:t>
            </a:r>
            <a:r>
              <a:rPr lang="en-US" altLang="zh-TW" sz="4400" b="1" dirty="0">
                <a:solidFill>
                  <a:prstClr val="black"/>
                </a:solidFill>
                <a:latin typeface="Times New Roman" pitchFamily="18" charset="0"/>
                <a:ea typeface="標楷體" pitchFamily="65" charset="-120"/>
                <a:cs typeface="Times New Roman" pitchFamily="18" charset="0"/>
              </a:rPr>
              <a:t>, </a:t>
            </a:r>
          </a:p>
          <a:p>
            <a:r>
              <a:rPr lang="en-US" altLang="zh-TW" sz="4400" b="1" dirty="0">
                <a:solidFill>
                  <a:prstClr val="black"/>
                </a:solidFill>
                <a:latin typeface="Times New Roman" pitchFamily="18" charset="0"/>
                <a:ea typeface="標楷體" pitchFamily="65" charset="-120"/>
                <a:cs typeface="Times New Roman" pitchFamily="18" charset="0"/>
              </a:rPr>
              <a:t>		</a:t>
            </a:r>
            <a:r>
              <a:rPr lang="zh-TW" altLang="en-US" sz="4400" b="1" dirty="0">
                <a:solidFill>
                  <a:prstClr val="black"/>
                </a:solidFill>
                <a:latin typeface="Times New Roman" pitchFamily="18" charset="0"/>
                <a:ea typeface="標楷體" pitchFamily="65" charset="-120"/>
                <a:cs typeface="Times New Roman" pitchFamily="18" charset="0"/>
              </a:rPr>
              <a:t>以馬內利</a:t>
            </a:r>
            <a:r>
              <a:rPr lang="en-US" altLang="zh-TW" sz="4400" b="1" dirty="0">
                <a:solidFill>
                  <a:prstClr val="black"/>
                </a:solidFill>
                <a:latin typeface="Times New Roman" pitchFamily="18" charset="0"/>
                <a:ea typeface="標楷體" pitchFamily="65" charset="-120"/>
                <a:cs typeface="Times New Roman" pitchFamily="18" charset="0"/>
              </a:rPr>
              <a:t>,  </a:t>
            </a:r>
            <a:r>
              <a:rPr lang="zh-TW" altLang="en-US" sz="4400" b="1" dirty="0">
                <a:solidFill>
                  <a:prstClr val="black"/>
                </a:solidFill>
                <a:latin typeface="Times New Roman" pitchFamily="18" charset="0"/>
                <a:ea typeface="標楷體" pitchFamily="65" charset="-120"/>
                <a:cs typeface="Times New Roman" pitchFamily="18" charset="0"/>
              </a:rPr>
              <a:t>主</a:t>
            </a:r>
            <a:r>
              <a:rPr lang="en-US" altLang="zh-TW" sz="4400" b="1" dirty="0">
                <a:solidFill>
                  <a:prstClr val="black"/>
                </a:solidFill>
                <a:latin typeface="Times New Roman" pitchFamily="18" charset="0"/>
                <a:ea typeface="標楷體" pitchFamily="65" charset="-120"/>
                <a:cs typeface="Times New Roman" pitchFamily="18" charset="0"/>
              </a:rPr>
              <a:t>, </a:t>
            </a:r>
            <a:r>
              <a:rPr lang="zh-TW" altLang="en-US" sz="4400" b="1" dirty="0">
                <a:solidFill>
                  <a:prstClr val="black"/>
                </a:solidFill>
                <a:latin typeface="Times New Roman" pitchFamily="18" charset="0"/>
                <a:ea typeface="標楷體" pitchFamily="65" charset="-120"/>
                <a:cs typeface="Times New Roman" pitchFamily="18" charset="0"/>
              </a:rPr>
              <a:t>永同在</a:t>
            </a:r>
            <a:r>
              <a:rPr lang="en-US" altLang="zh-TW" sz="4400" b="1" dirty="0">
                <a:solidFill>
                  <a:prstClr val="black"/>
                </a:solidFill>
                <a:latin typeface="Times New Roman" pitchFamily="18" charset="0"/>
                <a:ea typeface="標楷體" pitchFamily="65" charset="-120"/>
                <a:cs typeface="Times New Roman" pitchFamily="18" charset="0"/>
              </a:rPr>
              <a:t>.</a:t>
            </a:r>
          </a:p>
          <a:p>
            <a:r>
              <a:rPr lang="en-US" altLang="zh-TW" sz="4400" b="1" dirty="0">
                <a:solidFill>
                  <a:prstClr val="black"/>
                </a:solidFill>
                <a:latin typeface="Times New Roman" pitchFamily="18" charset="0"/>
                <a:ea typeface="標楷體" pitchFamily="65" charset="-120"/>
                <a:cs typeface="Times New Roman" pitchFamily="18" charset="0"/>
              </a:rPr>
              <a:t>		</a:t>
            </a:r>
            <a:r>
              <a:rPr lang="zh-TW" altLang="en-US" sz="4400" b="1" dirty="0">
                <a:solidFill>
                  <a:prstClr val="black"/>
                </a:solidFill>
                <a:latin typeface="Times New Roman" pitchFamily="18" charset="0"/>
                <a:ea typeface="標楷體" pitchFamily="65" charset="-120"/>
                <a:cs typeface="Times New Roman" pitchFamily="18" charset="0"/>
              </a:rPr>
              <a:t>阮開心門歡迎阮主</a:t>
            </a:r>
            <a:r>
              <a:rPr lang="en-US" altLang="zh-TW" sz="4400" b="1" dirty="0">
                <a:solidFill>
                  <a:prstClr val="black"/>
                </a:solidFill>
                <a:latin typeface="Times New Roman" pitchFamily="18" charset="0"/>
                <a:ea typeface="標楷體" pitchFamily="65" charset="-120"/>
                <a:cs typeface="Times New Roman" pitchFamily="18" charset="0"/>
              </a:rPr>
              <a:t>, </a:t>
            </a:r>
          </a:p>
          <a:p>
            <a:r>
              <a:rPr lang="en-US" altLang="zh-TW" sz="4400" b="1" dirty="0">
                <a:solidFill>
                  <a:prstClr val="black"/>
                </a:solidFill>
                <a:latin typeface="Times New Roman" pitchFamily="18" charset="0"/>
                <a:ea typeface="標楷體" pitchFamily="65" charset="-120"/>
                <a:cs typeface="Times New Roman" pitchFamily="18" charset="0"/>
              </a:rPr>
              <a:t>		</a:t>
            </a:r>
            <a:r>
              <a:rPr lang="zh-TW" altLang="en-US" sz="4400" b="1" dirty="0">
                <a:solidFill>
                  <a:prstClr val="black"/>
                </a:solidFill>
                <a:latin typeface="Times New Roman" pitchFamily="18" charset="0"/>
                <a:ea typeface="標楷體" pitchFamily="65" charset="-120"/>
                <a:cs typeface="Times New Roman" pitchFamily="18" charset="0"/>
              </a:rPr>
              <a:t>以馬內利</a:t>
            </a:r>
            <a:r>
              <a:rPr lang="en-US" altLang="zh-TW" sz="4400" b="1" dirty="0">
                <a:solidFill>
                  <a:prstClr val="black"/>
                </a:solidFill>
                <a:latin typeface="Times New Roman" pitchFamily="18" charset="0"/>
                <a:ea typeface="標楷體" pitchFamily="65" charset="-120"/>
                <a:cs typeface="Times New Roman" pitchFamily="18" charset="0"/>
              </a:rPr>
              <a:t>,  </a:t>
            </a:r>
            <a:r>
              <a:rPr lang="zh-TW" altLang="en-US" sz="4400" b="1" dirty="0">
                <a:solidFill>
                  <a:prstClr val="black"/>
                </a:solidFill>
                <a:latin typeface="Times New Roman" pitchFamily="18" charset="0"/>
                <a:ea typeface="標楷體" pitchFamily="65" charset="-120"/>
                <a:cs typeface="Times New Roman" pitchFamily="18" charset="0"/>
              </a:rPr>
              <a:t>主</a:t>
            </a:r>
            <a:r>
              <a:rPr lang="en-US" altLang="zh-TW" sz="4400" b="1" dirty="0">
                <a:solidFill>
                  <a:prstClr val="black"/>
                </a:solidFill>
                <a:latin typeface="Times New Roman" pitchFamily="18" charset="0"/>
                <a:ea typeface="標楷體" pitchFamily="65" charset="-120"/>
                <a:cs typeface="Times New Roman" pitchFamily="18" charset="0"/>
              </a:rPr>
              <a:t>, </a:t>
            </a:r>
            <a:r>
              <a:rPr lang="zh-TW" altLang="en-US" sz="4400" b="1" dirty="0">
                <a:solidFill>
                  <a:prstClr val="black"/>
                </a:solidFill>
                <a:latin typeface="Times New Roman" pitchFamily="18" charset="0"/>
                <a:ea typeface="標楷體" pitchFamily="65" charset="-120"/>
                <a:cs typeface="Times New Roman" pitchFamily="18" charset="0"/>
              </a:rPr>
              <a:t>永同在</a:t>
            </a:r>
            <a:r>
              <a:rPr lang="en-US" altLang="zh-TW" sz="4400" b="1" dirty="0">
                <a:solidFill>
                  <a:prstClr val="black"/>
                </a:solidFill>
                <a:latin typeface="Times New Roman" pitchFamily="18" charset="0"/>
                <a:ea typeface="標楷體" pitchFamily="65" charset="-120"/>
                <a:cs typeface="Times New Roman" pitchFamily="18" charset="0"/>
              </a:rPr>
              <a:t>.</a:t>
            </a:r>
          </a:p>
          <a:p>
            <a:pPr eaLnBrk="0" hangingPunct="0"/>
            <a:endParaRPr lang="en-US" dirty="0">
              <a:solidFill>
                <a:prstClr val="black"/>
              </a:solidFill>
              <a:latin typeface="Arial" pitchFamily="34" charset="0"/>
              <a:ea typeface="+mn-ea"/>
              <a:cs typeface="Arial"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6591" r="27686"/>
          <a:stretch/>
        </p:blipFill>
        <p:spPr>
          <a:xfrm>
            <a:off x="0" y="1919289"/>
            <a:ext cx="4610100" cy="4952566"/>
          </a:xfrm>
          <a:prstGeom prst="rect">
            <a:avLst/>
          </a:prstGeom>
        </p:spPr>
      </p:pic>
    </p:spTree>
    <p:extLst>
      <p:ext uri="{BB962C8B-B14F-4D97-AF65-F5344CB8AC3E}">
        <p14:creationId xmlns:p14="http://schemas.microsoft.com/office/powerpoint/2010/main" val="146104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52600" y="5666334"/>
            <a:ext cx="2819400" cy="1191666"/>
          </a:xfrm>
          <a:prstGeom prst="rect">
            <a:avLst/>
          </a:prstGeom>
          <a:noFill/>
          <a:ln w="9525">
            <a:noFill/>
            <a:miter lim="800000"/>
            <a:headEnd/>
            <a:tailEnd/>
          </a:ln>
        </p:spPr>
      </p:pic>
      <p:pic>
        <p:nvPicPr>
          <p:cNvPr id="7171" name="Picture 3"/>
          <p:cNvPicPr>
            <a:picLocks noChangeAspect="1" noChangeArrowheads="1"/>
          </p:cNvPicPr>
          <p:nvPr/>
        </p:nvPicPr>
        <p:blipFill>
          <a:blip r:embed="rId2" cstate="print"/>
          <a:srcRect/>
          <a:stretch>
            <a:fillRect/>
          </a:stretch>
        </p:blipFill>
        <p:spPr bwMode="auto">
          <a:xfrm>
            <a:off x="4495801" y="5791200"/>
            <a:ext cx="2514599" cy="1066799"/>
          </a:xfrm>
          <a:prstGeom prst="rect">
            <a:avLst/>
          </a:prstGeom>
          <a:noFill/>
          <a:ln w="9525">
            <a:noFill/>
            <a:miter lim="800000"/>
            <a:headEnd/>
            <a:tailEnd/>
          </a:ln>
        </p:spPr>
      </p:pic>
      <p:sp>
        <p:nvSpPr>
          <p:cNvPr id="7172" name="Rectangle 4"/>
          <p:cNvSpPr>
            <a:spLocks noChangeArrowheads="1"/>
          </p:cNvSpPr>
          <p:nvPr/>
        </p:nvSpPr>
        <p:spPr bwMode="auto">
          <a:xfrm>
            <a:off x="152400" y="-27532"/>
            <a:ext cx="8458199"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4000" b="1" dirty="0">
                <a:solidFill>
                  <a:prstClr val="black"/>
                </a:solidFill>
                <a:latin typeface="Times New Roman" pitchFamily="18" charset="0"/>
                <a:ea typeface="+mn-ea"/>
                <a:cs typeface="Times New Roman" pitchFamily="18" charset="0"/>
              </a:rPr>
              <a:t>Patience, give us patience, Lord. Patience, give us patience, Lord. </a:t>
            </a:r>
          </a:p>
          <a:p>
            <a:pPr algn="ctr"/>
            <a:r>
              <a:rPr lang="en-US" sz="4000" b="1" dirty="0">
                <a:solidFill>
                  <a:prstClr val="black"/>
                </a:solidFill>
                <a:latin typeface="Times New Roman" pitchFamily="18" charset="0"/>
                <a:ea typeface="+mn-ea"/>
                <a:cs typeface="Times New Roman" pitchFamily="18" charset="0"/>
              </a:rPr>
              <a:t>When we pray, give us faith that you hear </a:t>
            </a:r>
            <a:r>
              <a:rPr lang="en-US" sz="4000" b="1" dirty="0" err="1">
                <a:solidFill>
                  <a:prstClr val="black"/>
                </a:solidFill>
                <a:latin typeface="Times New Roman" pitchFamily="18" charset="0"/>
                <a:ea typeface="+mn-ea"/>
                <a:cs typeface="Times New Roman" pitchFamily="18" charset="0"/>
              </a:rPr>
              <a:t>ev’ry</a:t>
            </a:r>
            <a:r>
              <a:rPr lang="en-US" sz="4000" b="1" dirty="0">
                <a:solidFill>
                  <a:prstClr val="black"/>
                </a:solidFill>
                <a:latin typeface="Times New Roman" pitchFamily="18" charset="0"/>
                <a:ea typeface="+mn-ea"/>
                <a:cs typeface="Times New Roman" pitchFamily="18" charset="0"/>
              </a:rPr>
              <a:t> prayer. As we’re waiting…. We are waiting… Waiting…</a:t>
            </a:r>
            <a:r>
              <a:rPr lang="en-US" altLang="zh-TW" sz="4000" b="1" dirty="0">
                <a:solidFill>
                  <a:prstClr val="black"/>
                </a:solidFill>
                <a:latin typeface="Times New Roman" pitchFamily="18" charset="0"/>
                <a:ea typeface="新細明體"/>
                <a:cs typeface="Times New Roman" pitchFamily="18" charset="0"/>
              </a:rPr>
              <a:t>Waiting</a:t>
            </a:r>
            <a:r>
              <a:rPr lang="en-US" sz="4000" b="1" dirty="0">
                <a:solidFill>
                  <a:prstClr val="black"/>
                </a:solidFill>
                <a:latin typeface="Times New Roman" pitchFamily="18" charset="0"/>
                <a:ea typeface="+mn-ea"/>
                <a:cs typeface="Times New Roman" pitchFamily="18" charset="0"/>
              </a:rPr>
              <a:t>..</a:t>
            </a:r>
          </a:p>
          <a:p>
            <a:pPr algn="ctr"/>
            <a:r>
              <a:rPr lang="zh-TW" altLang="en-US" sz="4000" b="1" dirty="0">
                <a:solidFill>
                  <a:srgbClr val="000000"/>
                </a:solidFill>
                <a:latin typeface="標楷體" pitchFamily="65" charset="-120"/>
                <a:ea typeface="標楷體" pitchFamily="65" charset="-120"/>
                <a:cs typeface="Times New Roman" pitchFamily="18" charset="0"/>
              </a:rPr>
              <a:t>吞忍</a:t>
            </a:r>
            <a:r>
              <a:rPr lang="en-US" altLang="zh-TW" sz="4000" b="1" dirty="0">
                <a:solidFill>
                  <a:srgbClr val="000000"/>
                </a:solidFill>
                <a:latin typeface="標楷體" pitchFamily="65" charset="-120"/>
                <a:ea typeface="標楷體" pitchFamily="65" charset="-120"/>
                <a:cs typeface="Times New Roman" pitchFamily="18" charset="0"/>
              </a:rPr>
              <a:t>,</a:t>
            </a:r>
            <a:r>
              <a:rPr lang="zh-TW" altLang="en-US" sz="4000" b="1" dirty="0">
                <a:solidFill>
                  <a:srgbClr val="000000"/>
                </a:solidFill>
                <a:latin typeface="標楷體" pitchFamily="65" charset="-120"/>
                <a:ea typeface="標楷體" pitchFamily="65" charset="-120"/>
                <a:cs typeface="Times New Roman" pitchFamily="18" charset="0"/>
              </a:rPr>
              <a:t>主助咱吞忍</a:t>
            </a:r>
            <a:r>
              <a:rPr lang="en-US" altLang="zh-TW" sz="4000" b="1" dirty="0">
                <a:solidFill>
                  <a:srgbClr val="000000"/>
                </a:solidFill>
                <a:latin typeface="標楷體" pitchFamily="65" charset="-120"/>
                <a:ea typeface="標楷體" pitchFamily="65" charset="-120"/>
                <a:cs typeface="Times New Roman" pitchFamily="18" charset="0"/>
              </a:rPr>
              <a:t>.</a:t>
            </a:r>
            <a:r>
              <a:rPr lang="zh-TW" altLang="en-US" sz="4000" b="1" dirty="0">
                <a:solidFill>
                  <a:srgbClr val="000000"/>
                </a:solidFill>
                <a:latin typeface="標楷體" pitchFamily="65" charset="-120"/>
                <a:ea typeface="標楷體" pitchFamily="65" charset="-120"/>
                <a:cs typeface="Times New Roman" pitchFamily="18" charset="0"/>
              </a:rPr>
              <a:t>吞忍</a:t>
            </a:r>
            <a:r>
              <a:rPr lang="en-US" altLang="zh-TW" sz="4000" b="1" dirty="0">
                <a:solidFill>
                  <a:srgbClr val="000000"/>
                </a:solidFill>
                <a:latin typeface="標楷體" pitchFamily="65" charset="-120"/>
                <a:ea typeface="標楷體" pitchFamily="65" charset="-120"/>
                <a:cs typeface="Times New Roman" pitchFamily="18" charset="0"/>
              </a:rPr>
              <a:t>,</a:t>
            </a:r>
            <a:r>
              <a:rPr lang="zh-TW" altLang="en-US" sz="4000" b="1" dirty="0">
                <a:solidFill>
                  <a:srgbClr val="000000"/>
                </a:solidFill>
                <a:latin typeface="標楷體" pitchFamily="65" charset="-120"/>
                <a:ea typeface="標楷體" pitchFamily="65" charset="-120"/>
                <a:cs typeface="Times New Roman" pitchFamily="18" charset="0"/>
              </a:rPr>
              <a:t>主助咱吞忍</a:t>
            </a:r>
            <a:r>
              <a:rPr lang="en-US" altLang="zh-TW" sz="4000" b="1" dirty="0">
                <a:solidFill>
                  <a:srgbClr val="000000"/>
                </a:solidFill>
                <a:latin typeface="標楷體" pitchFamily="65" charset="-120"/>
                <a:ea typeface="標楷體" pitchFamily="65" charset="-120"/>
                <a:cs typeface="Times New Roman" pitchFamily="18" charset="0"/>
              </a:rPr>
              <a:t>.</a:t>
            </a:r>
            <a:endParaRPr lang="en-US" altLang="zh-TW" sz="4000" b="1" dirty="0">
              <a:solidFill>
                <a:prstClr val="black"/>
              </a:solidFill>
              <a:latin typeface="標楷體" pitchFamily="65" charset="-120"/>
              <a:ea typeface="標楷體" pitchFamily="65" charset="-120"/>
              <a:cs typeface="Times New Roman" pitchFamily="18" charset="0"/>
            </a:endParaRPr>
          </a:p>
          <a:p>
            <a:pPr algn="ctr" eaLnBrk="0" hangingPunct="0"/>
            <a:r>
              <a:rPr lang="zh-TW" altLang="en-US" sz="4000" b="1" dirty="0">
                <a:solidFill>
                  <a:srgbClr val="000000"/>
                </a:solidFill>
                <a:latin typeface="標楷體" pitchFamily="65" charset="-120"/>
                <a:ea typeface="標楷體" pitchFamily="65" charset="-120"/>
                <a:cs typeface="Times New Roman" pitchFamily="18" charset="0"/>
              </a:rPr>
              <a:t>當祈禱有信心</a:t>
            </a:r>
            <a:r>
              <a:rPr lang="en-US" sz="4000" b="1" dirty="0">
                <a:solidFill>
                  <a:prstClr val="black"/>
                </a:solidFill>
                <a:latin typeface="Times New Roman" pitchFamily="18" charset="0"/>
                <a:ea typeface="+mn-ea"/>
                <a:cs typeface="Times New Roman" pitchFamily="18" charset="0"/>
              </a:rPr>
              <a:t>,</a:t>
            </a:r>
            <a:r>
              <a:rPr lang="zh-TW" altLang="en-US" sz="4000" b="1" dirty="0">
                <a:solidFill>
                  <a:srgbClr val="000000"/>
                </a:solidFill>
                <a:latin typeface="標楷體" pitchFamily="65" charset="-120"/>
                <a:ea typeface="標楷體" pitchFamily="65" charset="-120"/>
                <a:cs typeface="Times New Roman" pitchFamily="18" charset="0"/>
              </a:rPr>
              <a:t>主要聽阮祈禱</a:t>
            </a:r>
            <a:r>
              <a:rPr lang="en-US" sz="4000" b="1" dirty="0">
                <a:solidFill>
                  <a:prstClr val="black"/>
                </a:solidFill>
                <a:latin typeface="Times New Roman" pitchFamily="18" charset="0"/>
                <a:ea typeface="+mn-ea"/>
                <a:cs typeface="Times New Roman" pitchFamily="18" charset="0"/>
              </a:rPr>
              <a:t>,</a:t>
            </a:r>
            <a:endParaRPr lang="zh-TW" altLang="en-US" sz="4000" b="1" dirty="0">
              <a:solidFill>
                <a:prstClr val="black"/>
              </a:solidFill>
              <a:latin typeface="標楷體" pitchFamily="65" charset="-120"/>
              <a:ea typeface="標楷體" pitchFamily="65" charset="-120"/>
              <a:cs typeface="Times New Roman" pitchFamily="18" charset="0"/>
            </a:endParaRPr>
          </a:p>
          <a:p>
            <a:pPr algn="ctr" eaLnBrk="0" hangingPunct="0"/>
            <a:r>
              <a:rPr lang="zh-TW" altLang="en-US" sz="4000" b="1" dirty="0">
                <a:solidFill>
                  <a:srgbClr val="000000"/>
                </a:solidFill>
                <a:latin typeface="標楷體" pitchFamily="65" charset="-120"/>
                <a:ea typeface="標楷體" pitchFamily="65" charset="-120"/>
                <a:cs typeface="Times New Roman" pitchFamily="18" charset="0"/>
              </a:rPr>
              <a:t>阮</a:t>
            </a:r>
            <a:r>
              <a:rPr lang="zh-TW" altLang="en-US" sz="4400" b="1" dirty="0">
                <a:solidFill>
                  <a:prstClr val="black"/>
                </a:solidFill>
                <a:latin typeface="標楷體" pitchFamily="65" charset="-120"/>
                <a:ea typeface="標楷體" pitchFamily="65" charset="-120"/>
              </a:rPr>
              <a:t>啲</a:t>
            </a:r>
            <a:r>
              <a:rPr lang="zh-TW" altLang="en-US" sz="4000" b="1" dirty="0">
                <a:solidFill>
                  <a:srgbClr val="000000"/>
                </a:solidFill>
                <a:latin typeface="標楷體" pitchFamily="65" charset="-120"/>
                <a:ea typeface="標楷體" pitchFamily="65" charset="-120"/>
                <a:cs typeface="Times New Roman" pitchFamily="18" charset="0"/>
              </a:rPr>
              <a:t>等待</a:t>
            </a:r>
            <a:r>
              <a:rPr lang="en-US" sz="4000" b="1" dirty="0">
                <a:solidFill>
                  <a:prstClr val="black"/>
                </a:solidFill>
                <a:latin typeface="Times New Roman" pitchFamily="18" charset="0"/>
                <a:ea typeface="+mn-ea"/>
                <a:cs typeface="Times New Roman" pitchFamily="18" charset="0"/>
              </a:rPr>
              <a:t>……</a:t>
            </a:r>
            <a:r>
              <a:rPr lang="zh-TW" altLang="en-US" sz="4000" b="1" dirty="0">
                <a:solidFill>
                  <a:srgbClr val="000000"/>
                </a:solidFill>
                <a:latin typeface="標楷體" pitchFamily="65" charset="-120"/>
                <a:ea typeface="標楷體" pitchFamily="65" charset="-120"/>
                <a:cs typeface="Times New Roman" pitchFamily="18" charset="0"/>
              </a:rPr>
              <a:t>等待</a:t>
            </a:r>
            <a:r>
              <a:rPr lang="en-US" sz="4000" b="1" dirty="0">
                <a:solidFill>
                  <a:prstClr val="black"/>
                </a:solidFill>
                <a:latin typeface="Times New Roman" pitchFamily="18" charset="0"/>
                <a:ea typeface="+mn-ea"/>
                <a:cs typeface="Times New Roman" pitchFamily="18" charset="0"/>
              </a:rPr>
              <a:t>…</a:t>
            </a:r>
            <a:r>
              <a:rPr lang="zh-TW" altLang="en-US" sz="4000" b="1" dirty="0">
                <a:solidFill>
                  <a:srgbClr val="000000"/>
                </a:solidFill>
                <a:latin typeface="標楷體" pitchFamily="65" charset="-120"/>
                <a:ea typeface="標楷體" pitchFamily="65" charset="-120"/>
                <a:cs typeface="Times New Roman" pitchFamily="18" charset="0"/>
              </a:rPr>
              <a:t>等待</a:t>
            </a:r>
            <a:r>
              <a:rPr lang="en-US" sz="4000" b="1" dirty="0">
                <a:solidFill>
                  <a:prstClr val="black"/>
                </a:solidFill>
                <a:latin typeface="Times New Roman" pitchFamily="18" charset="0"/>
                <a:ea typeface="+mn-ea"/>
                <a:cs typeface="Times New Roman" pitchFamily="18" charset="0"/>
              </a:rPr>
              <a:t>…</a:t>
            </a:r>
            <a:endParaRPr lang="en-US" altLang="zh-TW" sz="4000" b="1" dirty="0">
              <a:solidFill>
                <a:prstClr val="black"/>
              </a:solidFill>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142239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6.jpeg" descr="image16.jpeg"/>
          <p:cNvPicPr>
            <a:picLocks noChangeAspect="1"/>
          </p:cNvPicPr>
          <p:nvPr/>
        </p:nvPicPr>
        <p:blipFill>
          <a:blip r:embed="rId2">
            <a:extLst/>
          </a:blip>
          <a:srcRect r="13433"/>
          <a:stretch>
            <a:fillRect/>
          </a:stretch>
        </p:blipFill>
        <p:spPr>
          <a:xfrm>
            <a:off x="4180032" y="2999681"/>
            <a:ext cx="4985246" cy="3839212"/>
          </a:xfrm>
          <a:prstGeom prst="rect">
            <a:avLst/>
          </a:prstGeom>
          <a:ln w="12700">
            <a:miter lim="400000"/>
          </a:ln>
        </p:spPr>
      </p:pic>
      <p:sp>
        <p:nvSpPr>
          <p:cNvPr id="120" name="瑪麗亞與他之丈夫，約瑟，就開始了一段往伯利恆艱難之旅行，如此，就欲應驗先知所預言的。…"/>
          <p:cNvSpPr txBox="1"/>
          <p:nvPr/>
        </p:nvSpPr>
        <p:spPr>
          <a:xfrm>
            <a:off x="483231" y="314321"/>
            <a:ext cx="7923092" cy="515814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defTabSz="250022" fontAlgn="auto" hangingPunct="0">
              <a:spcBef>
                <a:spcPts val="0"/>
              </a:spcBef>
              <a:spcAft>
                <a:spcPts val="0"/>
              </a:spcAft>
              <a:defRPr sz="4700">
                <a:solidFill>
                  <a:srgbClr val="454545"/>
                </a:solidFill>
                <a:latin typeface="Helvetica"/>
                <a:ea typeface="Helvetica"/>
                <a:cs typeface="Helvetica"/>
                <a:sym typeface="Helvetica"/>
              </a:defRPr>
            </a:pPr>
            <a:r>
              <a:rPr sz="3305" b="1" kern="0" dirty="0" err="1">
                <a:solidFill>
                  <a:srgbClr val="0E060A"/>
                </a:solidFill>
                <a:latin typeface="DFKai-SB" panose="03000509000000000000" pitchFamily="65" charset="-120"/>
                <a:ea typeface="DFKai-SB" panose="03000509000000000000" pitchFamily="65" charset="-120"/>
                <a:cs typeface="Helvetica"/>
                <a:sym typeface="Helvetica"/>
              </a:rPr>
              <a:t>瑪麗亞與他之丈夫，約瑟，就開始了一段往伯利恆艱難之旅行，如此，就欲應驗先知所預言的</a:t>
            </a:r>
            <a:r>
              <a:rPr sz="3305" b="1" kern="0" dirty="0">
                <a:solidFill>
                  <a:srgbClr val="0E060A"/>
                </a:solidFill>
                <a:latin typeface="DFKai-SB" panose="03000509000000000000" pitchFamily="65" charset="-120"/>
                <a:ea typeface="DFKai-SB" panose="03000509000000000000" pitchFamily="65" charset="-120"/>
                <a:cs typeface="Helvetica"/>
                <a:sym typeface="Helvetica"/>
              </a:rPr>
              <a:t>。</a:t>
            </a:r>
          </a:p>
          <a:p>
            <a:pPr defTabSz="250022" fontAlgn="auto" hangingPunct="0">
              <a:spcBef>
                <a:spcPts val="0"/>
              </a:spcBef>
              <a:spcAft>
                <a:spcPts val="0"/>
              </a:spcAft>
              <a:defRPr sz="4700">
                <a:solidFill>
                  <a:srgbClr val="454545"/>
                </a:solidFill>
                <a:latin typeface="Helvetica"/>
                <a:ea typeface="Helvetica"/>
                <a:cs typeface="Helvetica"/>
                <a:sym typeface="Helvetica"/>
              </a:defRPr>
            </a:pPr>
            <a:r>
              <a:rPr sz="3305" b="1" kern="0" dirty="0" err="1">
                <a:solidFill>
                  <a:srgbClr val="0E060A"/>
                </a:solidFill>
                <a:latin typeface="DFKai-SB" panose="03000509000000000000" pitchFamily="65" charset="-120"/>
                <a:ea typeface="DFKai-SB" panose="03000509000000000000" pitchFamily="65" charset="-120"/>
                <a:cs typeface="Helvetica"/>
                <a:sym typeface="Helvetica"/>
              </a:rPr>
              <a:t>他們到彼所在之時，耶穌出世了</a:t>
            </a:r>
            <a:r>
              <a:rPr sz="3305" b="1" kern="0" dirty="0">
                <a:solidFill>
                  <a:srgbClr val="0E060A"/>
                </a:solidFill>
                <a:latin typeface="DFKai-SB" panose="03000509000000000000" pitchFamily="65" charset="-120"/>
                <a:ea typeface="DFKai-SB" panose="03000509000000000000" pitchFamily="65" charset="-120"/>
                <a:cs typeface="Helvetica"/>
                <a:sym typeface="Helvetica"/>
              </a:rPr>
              <a:t>。</a:t>
            </a:r>
          </a:p>
          <a:p>
            <a:pPr defTabSz="250022" fontAlgn="auto" hangingPunct="0">
              <a:spcBef>
                <a:spcPts val="0"/>
              </a:spcBef>
              <a:spcAft>
                <a:spcPts val="0"/>
              </a:spcAft>
              <a:defRPr sz="4700" b="0">
                <a:solidFill>
                  <a:srgbClr val="454545"/>
                </a:solidFill>
                <a:latin typeface="Helvetica"/>
                <a:ea typeface="Helvetica"/>
                <a:cs typeface="Helvetica"/>
                <a:sym typeface="Helvetica"/>
              </a:defRPr>
            </a:pPr>
            <a:endParaRPr lang="en-US" sz="3305" b="1" kern="0" dirty="0">
              <a:solidFill>
                <a:srgbClr val="0E060A"/>
              </a:solidFill>
              <a:latin typeface="Helvetica"/>
              <a:cs typeface="Helvetica"/>
              <a:sym typeface="Helvetica"/>
            </a:endParaRPr>
          </a:p>
          <a:p>
            <a:pPr defTabSz="250022" fontAlgn="auto" hangingPunct="0">
              <a:spcBef>
                <a:spcPts val="0"/>
              </a:spcBef>
              <a:spcAft>
                <a:spcPts val="0"/>
              </a:spcAft>
              <a:defRPr sz="4700" b="0">
                <a:solidFill>
                  <a:srgbClr val="454545"/>
                </a:solidFill>
                <a:latin typeface="Helvetica"/>
                <a:ea typeface="Helvetica"/>
                <a:cs typeface="Helvetica"/>
                <a:sym typeface="Helvetica"/>
              </a:defRPr>
            </a:pPr>
            <a:r>
              <a:rPr sz="3305" b="1" kern="0" dirty="0">
                <a:solidFill>
                  <a:srgbClr val="0E060A"/>
                </a:solidFill>
                <a:latin typeface="Helvetica"/>
                <a:cs typeface="Helvetica"/>
                <a:sym typeface="Helvetica"/>
              </a:rPr>
              <a:t>Mary and her new husband, </a:t>
            </a:r>
            <a:r>
              <a:rPr lang="en-US" sz="3305" b="1" kern="0" dirty="0">
                <a:solidFill>
                  <a:srgbClr val="0E060A"/>
                </a:solidFill>
                <a:latin typeface="Helvetica"/>
                <a:cs typeface="Helvetica"/>
                <a:sym typeface="Helvetica"/>
              </a:rPr>
              <a:t>J</a:t>
            </a:r>
            <a:r>
              <a:rPr sz="3305" b="1" kern="0" dirty="0">
                <a:solidFill>
                  <a:srgbClr val="0E060A"/>
                </a:solidFill>
                <a:latin typeface="Helvetica"/>
                <a:cs typeface="Helvetica"/>
                <a:sym typeface="Helvetica"/>
              </a:rPr>
              <a:t>oseph, made the arduous journey to </a:t>
            </a:r>
          </a:p>
          <a:p>
            <a:pPr defTabSz="250022" fontAlgn="auto" hangingPunct="0">
              <a:spcBef>
                <a:spcPts val="0"/>
              </a:spcBef>
              <a:spcAft>
                <a:spcPts val="0"/>
              </a:spcAft>
              <a:defRPr sz="4700" b="0">
                <a:solidFill>
                  <a:srgbClr val="454545"/>
                </a:solidFill>
                <a:latin typeface="Helvetica"/>
                <a:ea typeface="Helvetica"/>
                <a:cs typeface="Helvetica"/>
                <a:sym typeface="Helvetica"/>
              </a:defRPr>
            </a:pPr>
            <a:r>
              <a:rPr sz="3305" b="1" kern="0" dirty="0">
                <a:solidFill>
                  <a:srgbClr val="0E060A"/>
                </a:solidFill>
                <a:latin typeface="Helvetica"/>
                <a:cs typeface="Helvetica"/>
                <a:sym typeface="Helvetica"/>
              </a:rPr>
              <a:t>Bethlehem so that the prophecy</a:t>
            </a:r>
          </a:p>
          <a:p>
            <a:pPr defTabSz="250022" fontAlgn="auto" hangingPunct="0">
              <a:spcBef>
                <a:spcPts val="0"/>
              </a:spcBef>
              <a:spcAft>
                <a:spcPts val="0"/>
              </a:spcAft>
              <a:defRPr sz="4700" b="0">
                <a:solidFill>
                  <a:srgbClr val="454545"/>
                </a:solidFill>
                <a:latin typeface="Helvetica"/>
                <a:ea typeface="Helvetica"/>
                <a:cs typeface="Helvetica"/>
                <a:sym typeface="Helvetica"/>
              </a:defRPr>
            </a:pPr>
            <a:r>
              <a:rPr sz="3305" b="1" kern="0" dirty="0">
                <a:solidFill>
                  <a:srgbClr val="0E060A"/>
                </a:solidFill>
                <a:latin typeface="Helvetica"/>
                <a:cs typeface="Helvetica"/>
                <a:sym typeface="Helvetica"/>
              </a:rPr>
              <a:t> could be fulfilled . While they were there, Jesus was born.</a:t>
            </a:r>
          </a:p>
        </p:txBody>
      </p:sp>
    </p:spTree>
    <p:extLst>
      <p:ext uri="{BB962C8B-B14F-4D97-AF65-F5344CB8AC3E}">
        <p14:creationId xmlns:p14="http://schemas.microsoft.com/office/powerpoint/2010/main" val="3568682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16.jpeg" descr="image16.jpeg"/>
          <p:cNvPicPr>
            <a:picLocks noChangeAspect="1"/>
          </p:cNvPicPr>
          <p:nvPr/>
        </p:nvPicPr>
        <p:blipFill>
          <a:blip r:embed="rId2">
            <a:extLst/>
          </a:blip>
          <a:srcRect l="2802" t="2802" r="15482" b="2802"/>
          <a:stretch>
            <a:fillRect/>
          </a:stretch>
        </p:blipFill>
        <p:spPr>
          <a:xfrm>
            <a:off x="4180032" y="2999680"/>
            <a:ext cx="4985246" cy="3839212"/>
          </a:xfrm>
          <a:prstGeom prst="rect">
            <a:avLst/>
          </a:prstGeom>
          <a:ln w="12700">
            <a:miter lim="400000"/>
          </a:ln>
        </p:spPr>
      </p:pic>
      <p:sp>
        <p:nvSpPr>
          <p:cNvPr id="123" name="因為客館無位可給他們住，瑪麗亞就將耶穌放在馬槽𥚃，當瑪麗亞注神看此位應允之主，她就獻出她對這位小小嬰兒之讚美：祂有完全的人性，也有完全之神性。…"/>
          <p:cNvSpPr txBox="1">
            <a:spLocks noGrp="1"/>
          </p:cNvSpPr>
          <p:nvPr>
            <p:ph type="title"/>
          </p:nvPr>
        </p:nvSpPr>
        <p:spPr>
          <a:xfrm>
            <a:off x="449662" y="-865533"/>
            <a:ext cx="8715615" cy="7523575"/>
          </a:xfrm>
          <a:prstGeom prst="rect">
            <a:avLst/>
          </a:prstGeom>
        </p:spPr>
        <p:txBody>
          <a:bodyPr>
            <a:normAutofit fontScale="90000"/>
          </a:bodyPr>
          <a:lstStyle/>
          <a:p>
            <a:pPr algn="l" defTabSz="250022">
              <a:defRPr sz="4600" b="1">
                <a:solidFill>
                  <a:srgbClr val="454545"/>
                </a:solidFill>
                <a:latin typeface="Helvetica"/>
                <a:ea typeface="Helvetica"/>
                <a:cs typeface="Helvetica"/>
                <a:sym typeface="Helvetica"/>
              </a:defRPr>
            </a:pPr>
            <a:br>
              <a:rPr lang="en-US" dirty="0">
                <a:solidFill>
                  <a:schemeClr val="tx1"/>
                </a:solidFill>
              </a:rPr>
            </a:br>
            <a:r>
              <a:rPr dirty="0" err="1">
                <a:solidFill>
                  <a:schemeClr val="tx1"/>
                </a:solidFill>
                <a:latin typeface="DFKai-SB" panose="03000509000000000000" pitchFamily="65" charset="-120"/>
                <a:ea typeface="DFKai-SB" panose="03000509000000000000" pitchFamily="65" charset="-120"/>
              </a:rPr>
              <a:t>因為客館無位可給他們住，瑪麗亞就將耶穌放在馬槽</a:t>
            </a:r>
            <a:r>
              <a:rPr dirty="0">
                <a:solidFill>
                  <a:schemeClr val="tx1"/>
                </a:solidFill>
                <a:latin typeface="DFKai-SB" panose="03000509000000000000" pitchFamily="65" charset="-120"/>
                <a:ea typeface="DFKai-SB" panose="03000509000000000000" pitchFamily="65" charset="-120"/>
              </a:rPr>
              <a:t>𥚃，</a:t>
            </a:r>
            <a:r>
              <a:rPr dirty="0" err="1">
                <a:solidFill>
                  <a:schemeClr val="tx1"/>
                </a:solidFill>
                <a:latin typeface="DFKai-SB" panose="03000509000000000000" pitchFamily="65" charset="-120"/>
                <a:ea typeface="DFKai-SB" panose="03000509000000000000" pitchFamily="65" charset="-120"/>
              </a:rPr>
              <a:t>當瑪麗亞注神看此位應允之主，她就獻出她對這位小小嬰兒之讚美：祂有完全的人性，也有完全之神性</a:t>
            </a:r>
            <a:endParaRPr dirty="0">
              <a:solidFill>
                <a:schemeClr val="tx1"/>
              </a:solidFill>
              <a:latin typeface="DFKai-SB" panose="03000509000000000000" pitchFamily="65" charset="-120"/>
              <a:ea typeface="DFKai-SB" panose="03000509000000000000" pitchFamily="65" charset="-120"/>
            </a:endParaRPr>
          </a:p>
          <a:p>
            <a:pPr algn="l" defTabSz="250022">
              <a:defRPr sz="4100">
                <a:solidFill>
                  <a:srgbClr val="454545"/>
                </a:solidFill>
                <a:latin typeface="Helvetica"/>
                <a:ea typeface="Helvetica"/>
                <a:cs typeface="Helvetica"/>
                <a:sym typeface="Helvetica"/>
              </a:defRPr>
            </a:pPr>
            <a:r>
              <a:rPr sz="3234" b="1" dirty="0">
                <a:solidFill>
                  <a:schemeClr val="tx1"/>
                </a:solidFill>
              </a:rPr>
              <a:t>And because there was no room for them in the inn, </a:t>
            </a:r>
            <a:r>
              <a:rPr lang="en-US" sz="3234" b="1" dirty="0">
                <a:solidFill>
                  <a:schemeClr val="tx1"/>
                </a:solidFill>
              </a:rPr>
              <a:t>o</a:t>
            </a:r>
            <a:r>
              <a:rPr sz="3234" b="1" dirty="0">
                <a:solidFill>
                  <a:schemeClr val="tx1"/>
                </a:solidFill>
              </a:rPr>
              <a:t>r anywhere else, Mary laid her son in a manger. </a:t>
            </a:r>
          </a:p>
          <a:p>
            <a:pPr algn="l" defTabSz="250022">
              <a:defRPr sz="4100">
                <a:solidFill>
                  <a:srgbClr val="454545"/>
                </a:solidFill>
                <a:latin typeface="Helvetica"/>
                <a:ea typeface="Helvetica"/>
                <a:cs typeface="Helvetica"/>
                <a:sym typeface="Helvetica"/>
              </a:defRPr>
            </a:pPr>
            <a:r>
              <a:rPr sz="3234" b="1" dirty="0">
                <a:solidFill>
                  <a:schemeClr val="tx1"/>
                </a:solidFill>
              </a:rPr>
              <a:t>As Mary gazed upon the Promised One, she offered her a quiet praise to this tiny baby: completely human </a:t>
            </a:r>
            <a:br>
              <a:rPr lang="en-US" sz="3234" b="1" dirty="0">
                <a:solidFill>
                  <a:schemeClr val="tx1"/>
                </a:solidFill>
              </a:rPr>
            </a:br>
            <a:r>
              <a:rPr sz="3234" b="1" dirty="0">
                <a:solidFill>
                  <a:schemeClr val="tx1"/>
                </a:solidFill>
              </a:rPr>
              <a:t>and completely divine</a:t>
            </a:r>
            <a:r>
              <a:rPr dirty="0">
                <a:solidFill>
                  <a:schemeClr val="tx1"/>
                </a:solidFill>
              </a:rPr>
              <a:t>.</a:t>
            </a:r>
          </a:p>
        </p:txBody>
      </p:sp>
    </p:spTree>
    <p:extLst>
      <p:ext uri="{BB962C8B-B14F-4D97-AF65-F5344CB8AC3E}">
        <p14:creationId xmlns:p14="http://schemas.microsoft.com/office/powerpoint/2010/main" val="34021203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267200"/>
            <a:ext cx="3771900" cy="2514600"/>
          </a:xfrm>
          <a:prstGeom prst="rect">
            <a:avLst/>
          </a:prstGeom>
        </p:spPr>
      </p:pic>
      <p:sp>
        <p:nvSpPr>
          <p:cNvPr id="2" name="Title 1"/>
          <p:cNvSpPr>
            <a:spLocks noGrp="1"/>
          </p:cNvSpPr>
          <p:nvPr>
            <p:ph type="ctrTitle"/>
          </p:nvPr>
        </p:nvSpPr>
        <p:spPr>
          <a:xfrm>
            <a:off x="685800" y="381000"/>
            <a:ext cx="7848600" cy="2971800"/>
          </a:xfrm>
        </p:spPr>
        <p:txBody>
          <a:bodyPr>
            <a:noAutofit/>
          </a:bodyPr>
          <a:lstStyle/>
          <a:p>
            <a:pPr algn="l"/>
            <a:br>
              <a:rPr lang="en-US" dirty="0"/>
            </a:br>
            <a:r>
              <a:rPr lang="en-US" dirty="0"/>
              <a:t>In the cold of winter, </a:t>
            </a:r>
            <a:br>
              <a:rPr lang="en-US" dirty="0"/>
            </a:br>
            <a:r>
              <a:rPr lang="en-US" dirty="0"/>
              <a:t>on the cloudless night, </a:t>
            </a:r>
            <a:br>
              <a:rPr lang="en-US" dirty="0"/>
            </a:br>
            <a:r>
              <a:rPr lang="en-US" dirty="0"/>
              <a:t>Shepherds gazed upon Him </a:t>
            </a:r>
            <a:br>
              <a:rPr lang="en-US" dirty="0"/>
            </a:br>
            <a:r>
              <a:rPr lang="en-US" dirty="0"/>
              <a:t>in the pale moonlight;</a:t>
            </a:r>
            <a:br>
              <a:rPr lang="en-US" dirty="0"/>
            </a:br>
            <a:r>
              <a:rPr lang="en-US" dirty="0"/>
              <a:t> </a:t>
            </a:r>
          </a:p>
        </p:txBody>
      </p:sp>
      <p:sp>
        <p:nvSpPr>
          <p:cNvPr id="3" name="Subtitle 2"/>
          <p:cNvSpPr>
            <a:spLocks noGrp="1"/>
          </p:cNvSpPr>
          <p:nvPr>
            <p:ph type="subTitle" idx="1"/>
          </p:nvPr>
        </p:nvSpPr>
        <p:spPr>
          <a:xfrm>
            <a:off x="7620000" y="6019800"/>
            <a:ext cx="1295400" cy="685800"/>
          </a:xfrm>
        </p:spPr>
        <p:txBody>
          <a:bodyPr/>
          <a:lstStyle/>
          <a:p>
            <a:r>
              <a:rPr lang="en-US" dirty="0">
                <a:solidFill>
                  <a:schemeClr val="tx1"/>
                </a:solidFill>
              </a:rPr>
              <a:t>1/8</a:t>
            </a:r>
          </a:p>
        </p:txBody>
      </p:sp>
      <p:sp>
        <p:nvSpPr>
          <p:cNvPr id="4" name="Rectangle 3"/>
          <p:cNvSpPr/>
          <p:nvPr/>
        </p:nvSpPr>
        <p:spPr>
          <a:xfrm>
            <a:off x="3733800" y="3352800"/>
            <a:ext cx="5334000" cy="2800767"/>
          </a:xfrm>
          <a:prstGeom prst="rect">
            <a:avLst/>
          </a:prstGeom>
        </p:spPr>
        <p:txBody>
          <a:bodyPr wrap="square">
            <a:spAutoFit/>
          </a:bodyPr>
          <a:lstStyle/>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佇寒冷之冬天，</a:t>
            </a:r>
            <a:endParaRPr lang="en-US" altLang="zh-TW"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無雲之暗暝，</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在霧霧之月光暝，</a:t>
            </a:r>
            <a:endParaRPr lang="en-US" altLang="zh-TW"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牧者注神看祂。</a:t>
            </a:r>
          </a:p>
        </p:txBody>
      </p:sp>
    </p:spTree>
    <p:extLst>
      <p:ext uri="{BB962C8B-B14F-4D97-AF65-F5344CB8AC3E}">
        <p14:creationId xmlns:p14="http://schemas.microsoft.com/office/powerpoint/2010/main" val="379973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267200"/>
            <a:ext cx="3771900" cy="2514600"/>
          </a:xfrm>
          <a:prstGeom prst="rect">
            <a:avLst/>
          </a:prstGeom>
        </p:spPr>
      </p:pic>
      <p:sp>
        <p:nvSpPr>
          <p:cNvPr id="2" name="Title 1"/>
          <p:cNvSpPr>
            <a:spLocks noGrp="1"/>
          </p:cNvSpPr>
          <p:nvPr>
            <p:ph type="ctrTitle"/>
          </p:nvPr>
        </p:nvSpPr>
        <p:spPr>
          <a:xfrm>
            <a:off x="685800" y="381000"/>
            <a:ext cx="7848600" cy="2971800"/>
          </a:xfrm>
        </p:spPr>
        <p:txBody>
          <a:bodyPr>
            <a:noAutofit/>
          </a:bodyPr>
          <a:lstStyle/>
          <a:p>
            <a:pPr algn="l"/>
            <a:br>
              <a:rPr lang="en-US" dirty="0"/>
            </a:br>
            <a:r>
              <a:rPr lang="en-US" dirty="0"/>
              <a:t>Eyes so full of wonder, </a:t>
            </a:r>
            <a:br>
              <a:rPr lang="en-US" dirty="0"/>
            </a:br>
            <a:r>
              <a:rPr lang="en-US" dirty="0"/>
              <a:t>hearts so rich with joy, </a:t>
            </a:r>
            <a:br>
              <a:rPr lang="en-US" dirty="0"/>
            </a:br>
            <a:r>
              <a:rPr lang="en-US" dirty="0"/>
              <a:t>quietly they praised Him, </a:t>
            </a:r>
            <a:br>
              <a:rPr lang="en-US" dirty="0"/>
            </a:br>
            <a:r>
              <a:rPr lang="en-US" dirty="0"/>
              <a:t>the precious Baby Boy.</a:t>
            </a:r>
            <a:br>
              <a:rPr lang="en-US" dirty="0"/>
            </a:br>
            <a:r>
              <a:rPr lang="en-US" dirty="0"/>
              <a:t> </a:t>
            </a:r>
          </a:p>
        </p:txBody>
      </p:sp>
      <p:sp>
        <p:nvSpPr>
          <p:cNvPr id="3" name="Subtitle 2"/>
          <p:cNvSpPr>
            <a:spLocks noGrp="1"/>
          </p:cNvSpPr>
          <p:nvPr>
            <p:ph type="subTitle" idx="1"/>
          </p:nvPr>
        </p:nvSpPr>
        <p:spPr>
          <a:xfrm>
            <a:off x="7620000" y="6019800"/>
            <a:ext cx="1295400" cy="685800"/>
          </a:xfrm>
        </p:spPr>
        <p:txBody>
          <a:bodyPr/>
          <a:lstStyle/>
          <a:p>
            <a:r>
              <a:rPr lang="en-US" dirty="0">
                <a:solidFill>
                  <a:schemeClr val="tx1"/>
                </a:solidFill>
              </a:rPr>
              <a:t>2/8</a:t>
            </a:r>
          </a:p>
        </p:txBody>
      </p:sp>
      <p:sp>
        <p:nvSpPr>
          <p:cNvPr id="4" name="Rectangle 3"/>
          <p:cNvSpPr/>
          <p:nvPr/>
        </p:nvSpPr>
        <p:spPr>
          <a:xfrm>
            <a:off x="3733800" y="3352800"/>
            <a:ext cx="5334000" cy="2800767"/>
          </a:xfrm>
          <a:prstGeom prst="rect">
            <a:avLst/>
          </a:prstGeom>
        </p:spPr>
        <p:txBody>
          <a:bodyPr wrap="square">
            <a:spAutoFit/>
          </a:bodyPr>
          <a:lstStyle/>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目睭充滿奇妙</a:t>
            </a:r>
            <a:r>
              <a:rPr lang="en-US" altLang="zh-TW" sz="4400" dirty="0">
                <a:solidFill>
                  <a:prstClr val="black"/>
                </a:solidFill>
                <a:latin typeface="DFKai-SB" panose="03000509000000000000" pitchFamily="65" charset="-120"/>
                <a:ea typeface="DFKai-SB" panose="03000509000000000000" pitchFamily="65" charset="-120"/>
              </a:rPr>
              <a:t>,</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心歡喜趒跳</a:t>
            </a:r>
            <a:r>
              <a:rPr lang="en-US" altLang="zh-TW" sz="4400" dirty="0">
                <a:solidFill>
                  <a:prstClr val="black"/>
                </a:solidFill>
                <a:latin typeface="DFKai-SB" panose="03000509000000000000" pitchFamily="65" charset="-120"/>
                <a:ea typeface="DFKai-SB" panose="03000509000000000000" pitchFamily="65" charset="-120"/>
              </a:rPr>
              <a:t>,</a:t>
            </a:r>
            <a:endParaRPr lang="zh-TW" altLang="en-US"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怹對至寶聖嬰</a:t>
            </a:r>
            <a:endParaRPr lang="en-US" altLang="zh-TW"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輕聲讚美無停。</a:t>
            </a:r>
          </a:p>
        </p:txBody>
      </p:sp>
    </p:spTree>
    <p:extLst>
      <p:ext uri="{BB962C8B-B14F-4D97-AF65-F5344CB8AC3E}">
        <p14:creationId xmlns:p14="http://schemas.microsoft.com/office/powerpoint/2010/main" val="1587717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267200"/>
            <a:ext cx="3771900" cy="2514600"/>
          </a:xfrm>
          <a:prstGeom prst="rect">
            <a:avLst/>
          </a:prstGeom>
        </p:spPr>
      </p:pic>
      <p:sp>
        <p:nvSpPr>
          <p:cNvPr id="2" name="Title 1"/>
          <p:cNvSpPr>
            <a:spLocks noGrp="1"/>
          </p:cNvSpPr>
          <p:nvPr>
            <p:ph type="ctrTitle"/>
          </p:nvPr>
        </p:nvSpPr>
        <p:spPr>
          <a:xfrm>
            <a:off x="685800" y="381000"/>
            <a:ext cx="7848600" cy="2971800"/>
          </a:xfrm>
        </p:spPr>
        <p:txBody>
          <a:bodyPr>
            <a:noAutofit/>
          </a:bodyPr>
          <a:lstStyle/>
          <a:p>
            <a:pPr algn="l"/>
            <a:br>
              <a:rPr lang="en-US" dirty="0"/>
            </a:br>
            <a:r>
              <a:rPr lang="en-US" dirty="0"/>
              <a:t>Quietly we praise You. </a:t>
            </a:r>
            <a:br>
              <a:rPr lang="en-US" dirty="0"/>
            </a:br>
            <a:r>
              <a:rPr lang="en-US" dirty="0"/>
              <a:t>Gently we adore You.</a:t>
            </a:r>
            <a:br>
              <a:rPr lang="en-US" dirty="0"/>
            </a:br>
            <a:r>
              <a:rPr lang="en-US" dirty="0"/>
              <a:t>Tenderly we lift our songs </a:t>
            </a:r>
            <a:br>
              <a:rPr lang="en-US" dirty="0"/>
            </a:br>
            <a:r>
              <a:rPr lang="en-US" dirty="0"/>
              <a:t>to the newborn King.</a:t>
            </a:r>
            <a:br>
              <a:rPr lang="en-US" dirty="0"/>
            </a:br>
            <a:r>
              <a:rPr lang="en-US" dirty="0"/>
              <a:t> </a:t>
            </a:r>
          </a:p>
        </p:txBody>
      </p:sp>
      <p:sp>
        <p:nvSpPr>
          <p:cNvPr id="3" name="Subtitle 2"/>
          <p:cNvSpPr>
            <a:spLocks noGrp="1"/>
          </p:cNvSpPr>
          <p:nvPr>
            <p:ph type="subTitle" idx="1"/>
          </p:nvPr>
        </p:nvSpPr>
        <p:spPr>
          <a:xfrm>
            <a:off x="7620000" y="6019800"/>
            <a:ext cx="1295400" cy="685800"/>
          </a:xfrm>
        </p:spPr>
        <p:txBody>
          <a:bodyPr/>
          <a:lstStyle/>
          <a:p>
            <a:r>
              <a:rPr lang="en-US" dirty="0">
                <a:solidFill>
                  <a:schemeClr val="tx1"/>
                </a:solidFill>
              </a:rPr>
              <a:t>3/8</a:t>
            </a:r>
          </a:p>
        </p:txBody>
      </p:sp>
      <p:sp>
        <p:nvSpPr>
          <p:cNvPr id="4" name="Rectangle 3"/>
          <p:cNvSpPr/>
          <p:nvPr/>
        </p:nvSpPr>
        <p:spPr>
          <a:xfrm>
            <a:off x="3733800" y="3352800"/>
            <a:ext cx="5334000" cy="2800767"/>
          </a:xfrm>
          <a:prstGeom prst="rect">
            <a:avLst/>
          </a:prstGeom>
        </p:spPr>
        <p:txBody>
          <a:bodyPr wrap="square">
            <a:spAutoFit/>
          </a:bodyPr>
          <a:lstStyle/>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阮輕聲讚美祢</a:t>
            </a:r>
            <a:r>
              <a:rPr lang="en-US" altLang="zh-TW" sz="4400" dirty="0">
                <a:solidFill>
                  <a:prstClr val="black"/>
                </a:solidFill>
                <a:latin typeface="DFKai-SB" panose="03000509000000000000" pitchFamily="65" charset="-120"/>
                <a:ea typeface="DFKai-SB" panose="03000509000000000000" pitchFamily="65" charset="-120"/>
              </a:rPr>
              <a:t>,</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阮謙遜尊崇祢。</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阮溫柔出聲唱歌</a:t>
            </a:r>
            <a:endParaRPr lang="en-US" altLang="zh-TW"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獻給新生王。</a:t>
            </a:r>
          </a:p>
        </p:txBody>
      </p:sp>
    </p:spTree>
    <p:extLst>
      <p:ext uri="{BB962C8B-B14F-4D97-AF65-F5344CB8AC3E}">
        <p14:creationId xmlns:p14="http://schemas.microsoft.com/office/powerpoint/2010/main" val="1859145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267200"/>
            <a:ext cx="3771900" cy="2514600"/>
          </a:xfrm>
          <a:prstGeom prst="rect">
            <a:avLst/>
          </a:prstGeom>
        </p:spPr>
      </p:pic>
      <p:sp>
        <p:nvSpPr>
          <p:cNvPr id="2" name="Title 1"/>
          <p:cNvSpPr>
            <a:spLocks noGrp="1"/>
          </p:cNvSpPr>
          <p:nvPr>
            <p:ph type="ctrTitle"/>
          </p:nvPr>
        </p:nvSpPr>
        <p:spPr>
          <a:xfrm>
            <a:off x="685800" y="381000"/>
            <a:ext cx="7848600" cy="2971800"/>
          </a:xfrm>
        </p:spPr>
        <p:txBody>
          <a:bodyPr>
            <a:noAutofit/>
          </a:bodyPr>
          <a:lstStyle/>
          <a:p>
            <a:pPr algn="l"/>
            <a:r>
              <a:rPr lang="en-US" dirty="0"/>
              <a:t>One day loud hosannas will </a:t>
            </a:r>
            <a:br>
              <a:rPr lang="en-US" dirty="0"/>
            </a:br>
            <a:r>
              <a:rPr lang="en-US" dirty="0"/>
              <a:t>praise the great I Am;</a:t>
            </a:r>
            <a:br>
              <a:rPr lang="en-US" dirty="0"/>
            </a:br>
            <a:r>
              <a:rPr lang="en-US" dirty="0"/>
              <a:t>But tonight, hearts whisper, “Sleep, little Lamb.” </a:t>
            </a:r>
          </a:p>
        </p:txBody>
      </p:sp>
      <p:sp>
        <p:nvSpPr>
          <p:cNvPr id="3" name="Subtitle 2"/>
          <p:cNvSpPr>
            <a:spLocks noGrp="1"/>
          </p:cNvSpPr>
          <p:nvPr>
            <p:ph type="subTitle" idx="1"/>
          </p:nvPr>
        </p:nvSpPr>
        <p:spPr>
          <a:xfrm>
            <a:off x="7620000" y="6019800"/>
            <a:ext cx="1295400" cy="685800"/>
          </a:xfrm>
        </p:spPr>
        <p:txBody>
          <a:bodyPr/>
          <a:lstStyle/>
          <a:p>
            <a:r>
              <a:rPr lang="en-US" dirty="0">
                <a:solidFill>
                  <a:schemeClr val="tx1"/>
                </a:solidFill>
              </a:rPr>
              <a:t>4/8</a:t>
            </a:r>
          </a:p>
        </p:txBody>
      </p:sp>
      <p:sp>
        <p:nvSpPr>
          <p:cNvPr id="4" name="Rectangle 3"/>
          <p:cNvSpPr/>
          <p:nvPr/>
        </p:nvSpPr>
        <p:spPr>
          <a:xfrm>
            <a:off x="3733800" y="3352800"/>
            <a:ext cx="5334000" cy="2800767"/>
          </a:xfrm>
          <a:prstGeom prst="rect">
            <a:avLst/>
          </a:prstGeom>
        </p:spPr>
        <p:txBody>
          <a:bodyPr wrap="square">
            <a:spAutoFit/>
          </a:bodyPr>
          <a:lstStyle/>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響亮之和散那</a:t>
            </a:r>
            <a:endParaRPr lang="en-US" altLang="zh-TW"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欲讚美大君王</a:t>
            </a:r>
            <a:r>
              <a:rPr lang="en-US" altLang="zh-TW" sz="4400" dirty="0">
                <a:solidFill>
                  <a:prstClr val="black"/>
                </a:solidFill>
                <a:latin typeface="DFKai-SB" panose="03000509000000000000" pitchFamily="65" charset="-120"/>
                <a:ea typeface="DFKai-SB" panose="03000509000000000000" pitchFamily="65" charset="-120"/>
              </a:rPr>
              <a:t>;</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阮輕聲到祂面前</a:t>
            </a:r>
            <a:r>
              <a:rPr lang="en-US" altLang="zh-TW" sz="4400" dirty="0">
                <a:solidFill>
                  <a:prstClr val="black"/>
                </a:solidFill>
                <a:latin typeface="DFKai-SB" panose="03000509000000000000" pitchFamily="65" charset="-120"/>
                <a:ea typeface="DFKai-SB" panose="03000509000000000000" pitchFamily="65" charset="-120"/>
              </a:rPr>
              <a:t>,</a:t>
            </a:r>
          </a:p>
          <a:p>
            <a:pPr fontAlgn="auto">
              <a:spcBef>
                <a:spcPts val="0"/>
              </a:spcBef>
              <a:spcAft>
                <a:spcPts val="0"/>
              </a:spcAft>
            </a:pPr>
            <a:r>
              <a:rPr lang="en-US" altLang="zh-TW" sz="4400" dirty="0">
                <a:solidFill>
                  <a:prstClr val="black"/>
                </a:solidFill>
                <a:latin typeface="DFKai-SB" panose="03000509000000000000" pitchFamily="65" charset="-120"/>
                <a:ea typeface="DFKai-SB" panose="03000509000000000000" pitchFamily="65" charset="-120"/>
              </a:rPr>
              <a:t>“</a:t>
            </a:r>
            <a:r>
              <a:rPr lang="zh-TW" altLang="en-US" sz="4400" dirty="0">
                <a:solidFill>
                  <a:prstClr val="black"/>
                </a:solidFill>
                <a:latin typeface="DFKai-SB" panose="03000509000000000000" pitchFamily="65" charset="-120"/>
                <a:ea typeface="DFKai-SB" panose="03000509000000000000" pitchFamily="65" charset="-120"/>
              </a:rPr>
              <a:t>羊羔恬靜。</a:t>
            </a:r>
            <a:r>
              <a:rPr lang="en-US" altLang="zh-TW" sz="4400" dirty="0">
                <a:solidFill>
                  <a:prstClr val="black"/>
                </a:solidFill>
                <a:latin typeface="DFKai-SB" panose="03000509000000000000" pitchFamily="65" charset="-120"/>
                <a:ea typeface="DFKai-SB" panose="03000509000000000000" pitchFamily="65" charset="-120"/>
              </a:rPr>
              <a:t>”</a:t>
            </a:r>
            <a:r>
              <a:rPr lang="zh-TW" altLang="en-US" sz="4400" dirty="0">
                <a:solidFill>
                  <a:prstClr val="black"/>
                </a:solidFill>
                <a:latin typeface="DFKai-SB" panose="03000509000000000000" pitchFamily="65" charset="-120"/>
                <a:ea typeface="DFKai-SB" panose="03000509000000000000" pitchFamily="65" charset="-120"/>
              </a:rPr>
              <a:t> </a:t>
            </a:r>
          </a:p>
        </p:txBody>
      </p:sp>
    </p:spTree>
    <p:extLst>
      <p:ext uri="{BB962C8B-B14F-4D97-AF65-F5344CB8AC3E}">
        <p14:creationId xmlns:p14="http://schemas.microsoft.com/office/powerpoint/2010/main" val="213428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2110"/>
          <a:stretch>
            <a:fillRect/>
          </a:stretch>
        </p:blipFill>
        <p:spPr bwMode="auto">
          <a:xfrm>
            <a:off x="6928" y="0"/>
            <a:ext cx="9143999" cy="6877050"/>
          </a:xfrm>
          <a:prstGeom prst="rect">
            <a:avLst/>
          </a:prstGeom>
          <a:noFill/>
          <a:ln w="9525">
            <a:noFill/>
            <a:miter lim="800000"/>
            <a:headEnd/>
            <a:tailEnd/>
          </a:ln>
        </p:spPr>
      </p:pic>
      <p:sp>
        <p:nvSpPr>
          <p:cNvPr id="1025" name="Rectangle 1"/>
          <p:cNvSpPr>
            <a:spLocks noChangeArrowheads="1"/>
          </p:cNvSpPr>
          <p:nvPr/>
        </p:nvSpPr>
        <p:spPr bwMode="auto">
          <a:xfrm>
            <a:off x="304800" y="437703"/>
            <a:ext cx="8534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4800" algn="l"/>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標楷體" pitchFamily="65" charset="-120"/>
                <a:cs typeface="Times New Roman" pitchFamily="18" charset="0"/>
              </a:rPr>
              <a:t>We are gathered here to remember 	when God visited the earth in the 	form of a child.</a:t>
            </a: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4800" algn="l"/>
              </a:tabLst>
              <a:defRPr/>
            </a:pPr>
            <a:r>
              <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標楷體" pitchFamily="65" charset="-120"/>
                <a:cs typeface="Times New Roman" pitchFamily="18" charset="0"/>
              </a:rPr>
              <a:t>咱</a:t>
            </a:r>
            <a:r>
              <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rPr>
              <a:t>聚集佇遮是為了追憶當上帝</a:t>
            </a:r>
            <a:endParaRPr kumimoji="0" lang="en-US" altLang="zh-TW"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4800" algn="l"/>
              </a:tabLst>
              <a:defRPr/>
            </a:pPr>
            <a:r>
              <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rPr>
              <a:t>以嬰孩樣式降生佇地上的時候</a:t>
            </a:r>
            <a:r>
              <a:rPr kumimoji="0" lang="en-US" altLang="zh-TW"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rPr>
              <a:t>.</a:t>
            </a:r>
            <a:endPar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新細明體" panose="02020500000000000000" pitchFamily="18"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4800" algn="l"/>
              </a:tabLst>
              <a:defRPr/>
            </a:pPr>
            <a:r>
              <a:rPr kumimoji="0" lang="en-US" altLang="zh-TW"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標楷體" pitchFamily="65" charset="-120"/>
                <a:cs typeface="Times New Roman" pitchFamily="18" charset="0"/>
              </a:rPr>
              <a:t>And we meet to worship the Lord and</a:t>
            </a:r>
          </a:p>
          <a:p>
            <a:pPr marL="0" marR="0" lvl="0" indent="0" algn="l" defTabSz="914400" rtl="0" eaLnBrk="0" fontAlgn="base" latinLnBrk="0" hangingPunct="0">
              <a:lnSpc>
                <a:spcPct val="100000"/>
              </a:lnSpc>
              <a:spcBef>
                <a:spcPct val="0"/>
              </a:spcBef>
              <a:spcAft>
                <a:spcPct val="0"/>
              </a:spcAft>
              <a:buClrTx/>
              <a:buSzTx/>
              <a:buFontTx/>
              <a:buNone/>
              <a:tabLst>
                <a:tab pos="304800" algn="l"/>
              </a:tabLst>
              <a:defRPr/>
            </a:pPr>
            <a:r>
              <a:rPr kumimoji="0" lang="en-US" altLang="zh-TW"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標楷體" pitchFamily="65" charset="-120"/>
                <a:cs typeface="Times New Roman" pitchFamily="18" charset="0"/>
              </a:rPr>
              <a:t>to celebrate the new life He offers us.</a:t>
            </a:r>
            <a:endParaRPr kumimoji="0" lang="en-US" altLang="zh-TW"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新細明體" panose="02020500000000000000" pitchFamily="18"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4800" algn="l"/>
              </a:tabLst>
              <a:defRPr/>
            </a:pPr>
            <a:r>
              <a:rPr kumimoji="0" lang="en-US" altLang="zh-TW"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標楷體" pitchFamily="65" charset="-120"/>
                <a:cs typeface="Times New Roman" pitchFamily="18" charset="0"/>
              </a:rPr>
              <a:t>	</a:t>
            </a:r>
            <a:r>
              <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標楷體" pitchFamily="65" charset="-120"/>
                <a:cs typeface="Times New Roman" pitchFamily="18" charset="0"/>
              </a:rPr>
              <a:t>咱欲</a:t>
            </a:r>
            <a:r>
              <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rPr>
              <a:t>迎接敬拜主</a:t>
            </a:r>
            <a:r>
              <a:rPr kumimoji="0" lang="en-US" altLang="zh-TW"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rPr>
              <a:t>,</a:t>
            </a:r>
            <a:r>
              <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rPr>
              <a:t>並慶祝祂賜互</a:t>
            </a:r>
            <a:endParaRPr kumimoji="0" lang="en-US" altLang="zh-TW"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4800" algn="l"/>
              </a:tabLst>
              <a:defRPr/>
            </a:pPr>
            <a:r>
              <a:rPr kumimoji="0" lang="en-US" altLang="zh-TW"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rPr>
              <a:t>	 </a:t>
            </a:r>
            <a:r>
              <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rPr>
              <a:t>咱新的生命</a:t>
            </a:r>
            <a:r>
              <a:rPr kumimoji="0" lang="en-US" altLang="zh-TW"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標楷體" pitchFamily="65" charset="-120"/>
                <a:ea typeface="標楷體" pitchFamily="65" charset="-120"/>
                <a:cs typeface="Times New Roman" pitchFamily="18" charset="0"/>
              </a:rPr>
              <a:t>.</a:t>
            </a:r>
            <a:endParaRPr kumimoji="0" lang="zh-TW" altLang="en-US" sz="4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134977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267200"/>
            <a:ext cx="3771900" cy="2514600"/>
          </a:xfrm>
          <a:prstGeom prst="rect">
            <a:avLst/>
          </a:prstGeom>
        </p:spPr>
      </p:pic>
      <p:sp>
        <p:nvSpPr>
          <p:cNvPr id="2" name="Title 1"/>
          <p:cNvSpPr>
            <a:spLocks noGrp="1"/>
          </p:cNvSpPr>
          <p:nvPr>
            <p:ph type="ctrTitle"/>
          </p:nvPr>
        </p:nvSpPr>
        <p:spPr>
          <a:xfrm>
            <a:off x="685800" y="381000"/>
            <a:ext cx="7848600" cy="2971800"/>
          </a:xfrm>
        </p:spPr>
        <p:txBody>
          <a:bodyPr>
            <a:noAutofit/>
          </a:bodyPr>
          <a:lstStyle/>
          <a:p>
            <a:pPr algn="l"/>
            <a:br>
              <a:rPr lang="en-US" dirty="0"/>
            </a:br>
            <a:r>
              <a:rPr lang="en-US" dirty="0"/>
              <a:t>Tiny Babe, so holy,</a:t>
            </a:r>
            <a:br>
              <a:rPr lang="en-US" dirty="0"/>
            </a:br>
            <a:r>
              <a:rPr lang="en-US" dirty="0"/>
              <a:t>on this starry night,</a:t>
            </a:r>
            <a:br>
              <a:rPr lang="en-US" dirty="0"/>
            </a:br>
            <a:r>
              <a:rPr lang="en-US" dirty="0"/>
              <a:t>You bring peace (to all mankind);</a:t>
            </a:r>
            <a:br>
              <a:rPr lang="en-US" dirty="0"/>
            </a:br>
            <a:r>
              <a:rPr lang="en-US" dirty="0"/>
              <a:t>Peace be yours tonight. </a:t>
            </a:r>
            <a:br>
              <a:rPr lang="en-US" dirty="0"/>
            </a:br>
            <a:endParaRPr lang="en-US" dirty="0"/>
          </a:p>
        </p:txBody>
      </p:sp>
      <p:sp>
        <p:nvSpPr>
          <p:cNvPr id="3" name="Subtitle 2"/>
          <p:cNvSpPr>
            <a:spLocks noGrp="1"/>
          </p:cNvSpPr>
          <p:nvPr>
            <p:ph type="subTitle" idx="1"/>
          </p:nvPr>
        </p:nvSpPr>
        <p:spPr>
          <a:xfrm>
            <a:off x="7620000" y="6019800"/>
            <a:ext cx="1295400" cy="685800"/>
          </a:xfrm>
        </p:spPr>
        <p:txBody>
          <a:bodyPr/>
          <a:lstStyle/>
          <a:p>
            <a:r>
              <a:rPr lang="en-US" dirty="0">
                <a:solidFill>
                  <a:schemeClr val="tx1"/>
                </a:solidFill>
              </a:rPr>
              <a:t>5/8</a:t>
            </a:r>
          </a:p>
        </p:txBody>
      </p:sp>
      <p:sp>
        <p:nvSpPr>
          <p:cNvPr id="4" name="Rectangle 3"/>
          <p:cNvSpPr/>
          <p:nvPr/>
        </p:nvSpPr>
        <p:spPr>
          <a:xfrm>
            <a:off x="3733800" y="3352800"/>
            <a:ext cx="5334000" cy="2800767"/>
          </a:xfrm>
          <a:prstGeom prst="rect">
            <a:avLst/>
          </a:prstGeom>
        </p:spPr>
        <p:txBody>
          <a:bodyPr wrap="square">
            <a:spAutoFit/>
          </a:bodyPr>
          <a:lstStyle/>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星辰光滿天</a:t>
            </a:r>
            <a:r>
              <a:rPr lang="en-US" altLang="zh-TW" sz="4400" dirty="0">
                <a:solidFill>
                  <a:prstClr val="black"/>
                </a:solidFill>
                <a:latin typeface="DFKai-SB" panose="03000509000000000000" pitchFamily="65" charset="-120"/>
                <a:ea typeface="DFKai-SB" panose="03000509000000000000" pitchFamily="65" charset="-120"/>
              </a:rPr>
              <a:t>,</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賜平安</a:t>
            </a:r>
            <a:r>
              <a:rPr lang="en-US" altLang="zh-TW" sz="4400" dirty="0">
                <a:solidFill>
                  <a:prstClr val="black"/>
                </a:solidFill>
                <a:latin typeface="DFKai-SB" panose="03000509000000000000" pitchFamily="65" charset="-120"/>
                <a:ea typeface="DFKai-SB" panose="03000509000000000000" pitchFamily="65" charset="-120"/>
              </a:rPr>
              <a:t>,</a:t>
            </a:r>
            <a:r>
              <a:rPr lang="zh-TW" altLang="en-US" sz="4400" dirty="0">
                <a:solidFill>
                  <a:prstClr val="black"/>
                </a:solidFill>
                <a:latin typeface="DFKai-SB" panose="03000509000000000000" pitchFamily="65" charset="-120"/>
                <a:ea typeface="DFKai-SB" panose="03000509000000000000" pitchFamily="65" charset="-120"/>
              </a:rPr>
              <a:t>賜平安</a:t>
            </a:r>
            <a:endParaRPr lang="en-US" altLang="zh-TW"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給眾百姓</a:t>
            </a:r>
            <a:r>
              <a:rPr lang="en-US" altLang="zh-TW" sz="4400" dirty="0">
                <a:solidFill>
                  <a:prstClr val="black"/>
                </a:solidFill>
                <a:latin typeface="DFKai-SB" panose="03000509000000000000" pitchFamily="65" charset="-120"/>
                <a:ea typeface="DFKai-SB" panose="03000509000000000000" pitchFamily="65" charset="-120"/>
              </a:rPr>
              <a:t>,</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平安佇今暝。 </a:t>
            </a:r>
          </a:p>
        </p:txBody>
      </p:sp>
    </p:spTree>
    <p:extLst>
      <p:ext uri="{BB962C8B-B14F-4D97-AF65-F5344CB8AC3E}">
        <p14:creationId xmlns:p14="http://schemas.microsoft.com/office/powerpoint/2010/main" val="138093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267200"/>
            <a:ext cx="3771900" cy="2514600"/>
          </a:xfrm>
          <a:prstGeom prst="rect">
            <a:avLst/>
          </a:prstGeom>
        </p:spPr>
      </p:pic>
      <p:sp>
        <p:nvSpPr>
          <p:cNvPr id="2" name="Title 1"/>
          <p:cNvSpPr>
            <a:spLocks noGrp="1"/>
          </p:cNvSpPr>
          <p:nvPr>
            <p:ph type="ctrTitle"/>
          </p:nvPr>
        </p:nvSpPr>
        <p:spPr>
          <a:xfrm>
            <a:off x="685800" y="381000"/>
            <a:ext cx="7848600" cy="2971800"/>
          </a:xfrm>
        </p:spPr>
        <p:txBody>
          <a:bodyPr>
            <a:noAutofit/>
          </a:bodyPr>
          <a:lstStyle/>
          <a:p>
            <a:pPr algn="l"/>
            <a:r>
              <a:rPr lang="en-US" dirty="0"/>
              <a:t>Lamb, Tiny Lamb, I love You. </a:t>
            </a:r>
            <a:br>
              <a:rPr lang="en-US" dirty="0"/>
            </a:br>
            <a:r>
              <a:rPr lang="en-US" dirty="0"/>
              <a:t>(I would hold You close,)</a:t>
            </a:r>
            <a:br>
              <a:rPr lang="en-US" dirty="0"/>
            </a:br>
            <a:r>
              <a:rPr lang="en-US" dirty="0"/>
              <a:t>As my Lord, You’ve held me </a:t>
            </a:r>
            <a:br>
              <a:rPr lang="en-US" dirty="0"/>
            </a:br>
            <a:r>
              <a:rPr lang="en-US" dirty="0"/>
              <a:t>so many times before.</a:t>
            </a:r>
          </a:p>
        </p:txBody>
      </p:sp>
      <p:sp>
        <p:nvSpPr>
          <p:cNvPr id="3" name="Subtitle 2"/>
          <p:cNvSpPr>
            <a:spLocks noGrp="1"/>
          </p:cNvSpPr>
          <p:nvPr>
            <p:ph type="subTitle" idx="1"/>
          </p:nvPr>
        </p:nvSpPr>
        <p:spPr>
          <a:xfrm>
            <a:off x="7620000" y="6019800"/>
            <a:ext cx="1295400" cy="685800"/>
          </a:xfrm>
        </p:spPr>
        <p:txBody>
          <a:bodyPr/>
          <a:lstStyle/>
          <a:p>
            <a:r>
              <a:rPr lang="en-US" dirty="0">
                <a:solidFill>
                  <a:schemeClr val="tx1"/>
                </a:solidFill>
              </a:rPr>
              <a:t>6/8</a:t>
            </a:r>
          </a:p>
        </p:txBody>
      </p:sp>
      <p:sp>
        <p:nvSpPr>
          <p:cNvPr id="4" name="Rectangle 3"/>
          <p:cNvSpPr/>
          <p:nvPr/>
        </p:nvSpPr>
        <p:spPr>
          <a:xfrm>
            <a:off x="3733800" y="3352800"/>
            <a:ext cx="5334000" cy="2800767"/>
          </a:xfrm>
          <a:prstGeom prst="rect">
            <a:avLst/>
          </a:prstGeom>
        </p:spPr>
        <p:txBody>
          <a:bodyPr wrap="square">
            <a:spAutoFit/>
          </a:bodyPr>
          <a:lstStyle/>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主</a:t>
            </a:r>
            <a:r>
              <a:rPr lang="en-US" altLang="zh-TW" sz="4400" dirty="0">
                <a:solidFill>
                  <a:prstClr val="black"/>
                </a:solidFill>
                <a:latin typeface="DFKai-SB" panose="03000509000000000000" pitchFamily="65" charset="-120"/>
                <a:ea typeface="DFKai-SB" panose="03000509000000000000" pitchFamily="65" charset="-120"/>
              </a:rPr>
              <a:t>,</a:t>
            </a:r>
            <a:r>
              <a:rPr lang="zh-TW" altLang="en-US" sz="4400" dirty="0">
                <a:solidFill>
                  <a:prstClr val="black"/>
                </a:solidFill>
                <a:latin typeface="DFKai-SB" panose="03000509000000000000" pitchFamily="65" charset="-120"/>
                <a:ea typeface="DFKai-SB" panose="03000509000000000000" pitchFamily="65" charset="-120"/>
              </a:rPr>
              <a:t>聖羊羔</a:t>
            </a:r>
            <a:r>
              <a:rPr lang="en-US" altLang="zh-TW" sz="4400" dirty="0">
                <a:solidFill>
                  <a:prstClr val="black"/>
                </a:solidFill>
                <a:latin typeface="DFKai-SB" panose="03000509000000000000" pitchFamily="65" charset="-120"/>
                <a:ea typeface="DFKai-SB" panose="03000509000000000000" pitchFamily="65" charset="-120"/>
              </a:rPr>
              <a:t>,</a:t>
            </a:r>
            <a:r>
              <a:rPr lang="zh-TW" altLang="en-US" sz="4400" dirty="0">
                <a:solidFill>
                  <a:prstClr val="black"/>
                </a:solidFill>
                <a:latin typeface="DFKai-SB" panose="03000509000000000000" pitchFamily="65" charset="-120"/>
                <a:ea typeface="DFKai-SB" panose="03000509000000000000" pitchFamily="65" charset="-120"/>
              </a:rPr>
              <a:t>我愛祢</a:t>
            </a:r>
            <a:endParaRPr lang="en-US" altLang="zh-TW"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我愛親近祢</a:t>
            </a:r>
            <a:r>
              <a:rPr lang="en-US" altLang="zh-TW" sz="4400" dirty="0">
                <a:solidFill>
                  <a:prstClr val="black"/>
                </a:solidFill>
                <a:latin typeface="DFKai-SB" panose="03000509000000000000" pitchFamily="65" charset="-120"/>
                <a:ea typeface="DFKai-SB" panose="03000509000000000000" pitchFamily="65" charset="-120"/>
              </a:rPr>
              <a:t>,</a:t>
            </a:r>
            <a:endParaRPr lang="zh-TW" altLang="en-US"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我之主</a:t>
            </a:r>
            <a:r>
              <a:rPr lang="en-US" altLang="zh-TW" sz="4400" dirty="0">
                <a:solidFill>
                  <a:prstClr val="black"/>
                </a:solidFill>
                <a:latin typeface="DFKai-SB" panose="03000509000000000000" pitchFamily="65" charset="-120"/>
                <a:ea typeface="DFKai-SB" panose="03000509000000000000" pitchFamily="65" charset="-120"/>
              </a:rPr>
              <a:t>,</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祢曾多多次做我保護</a:t>
            </a:r>
            <a:r>
              <a:rPr lang="en-US" altLang="zh-TW" sz="4400" dirty="0">
                <a:solidFill>
                  <a:prstClr val="black"/>
                </a:solidFill>
                <a:latin typeface="DFKai-SB" panose="03000509000000000000" pitchFamily="65" charset="-120"/>
                <a:ea typeface="DFKai-SB" panose="03000509000000000000" pitchFamily="65" charset="-120"/>
              </a:rPr>
              <a:t>.</a:t>
            </a:r>
            <a:endParaRPr lang="zh-TW" altLang="en-US" sz="4400" dirty="0">
              <a:solidFill>
                <a:prstClr val="black"/>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197199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267200"/>
            <a:ext cx="3771900" cy="2514600"/>
          </a:xfrm>
          <a:prstGeom prst="rect">
            <a:avLst/>
          </a:prstGeom>
        </p:spPr>
      </p:pic>
      <p:sp>
        <p:nvSpPr>
          <p:cNvPr id="2" name="Title 1"/>
          <p:cNvSpPr>
            <a:spLocks noGrp="1"/>
          </p:cNvSpPr>
          <p:nvPr>
            <p:ph type="ctrTitle"/>
          </p:nvPr>
        </p:nvSpPr>
        <p:spPr>
          <a:xfrm>
            <a:off x="685800" y="381000"/>
            <a:ext cx="7848600" cy="2971800"/>
          </a:xfrm>
        </p:spPr>
        <p:txBody>
          <a:bodyPr>
            <a:noAutofit/>
          </a:bodyPr>
          <a:lstStyle/>
          <a:p>
            <a:pPr algn="l"/>
            <a:br>
              <a:rPr lang="en-US" dirty="0"/>
            </a:br>
            <a:r>
              <a:rPr lang="en-US" dirty="0"/>
              <a:t>Quietly we praise You. </a:t>
            </a:r>
            <a:br>
              <a:rPr lang="en-US" dirty="0"/>
            </a:br>
            <a:r>
              <a:rPr lang="en-US" dirty="0"/>
              <a:t>Gently we adore You.</a:t>
            </a:r>
            <a:br>
              <a:rPr lang="en-US" dirty="0"/>
            </a:br>
            <a:r>
              <a:rPr lang="en-US" dirty="0"/>
              <a:t>Tenderly we lift our songs</a:t>
            </a:r>
            <a:br>
              <a:rPr lang="en-US" dirty="0"/>
            </a:br>
            <a:r>
              <a:rPr lang="en-US" dirty="0"/>
              <a:t>to the newborn King.</a:t>
            </a:r>
            <a:br>
              <a:rPr lang="en-US" dirty="0"/>
            </a:br>
            <a:endParaRPr lang="en-US" dirty="0"/>
          </a:p>
        </p:txBody>
      </p:sp>
      <p:sp>
        <p:nvSpPr>
          <p:cNvPr id="3" name="Subtitle 2"/>
          <p:cNvSpPr>
            <a:spLocks noGrp="1"/>
          </p:cNvSpPr>
          <p:nvPr>
            <p:ph type="subTitle" idx="1"/>
          </p:nvPr>
        </p:nvSpPr>
        <p:spPr>
          <a:xfrm>
            <a:off x="7620000" y="6019800"/>
            <a:ext cx="1295400" cy="685800"/>
          </a:xfrm>
        </p:spPr>
        <p:txBody>
          <a:bodyPr/>
          <a:lstStyle/>
          <a:p>
            <a:r>
              <a:rPr lang="en-US" dirty="0">
                <a:solidFill>
                  <a:schemeClr val="tx1"/>
                </a:solidFill>
              </a:rPr>
              <a:t>7/8</a:t>
            </a:r>
          </a:p>
        </p:txBody>
      </p:sp>
      <p:sp>
        <p:nvSpPr>
          <p:cNvPr id="4" name="Rectangle 3"/>
          <p:cNvSpPr/>
          <p:nvPr/>
        </p:nvSpPr>
        <p:spPr>
          <a:xfrm>
            <a:off x="3733800" y="3352800"/>
            <a:ext cx="5334000" cy="2800767"/>
          </a:xfrm>
          <a:prstGeom prst="rect">
            <a:avLst/>
          </a:prstGeom>
        </p:spPr>
        <p:txBody>
          <a:bodyPr wrap="square">
            <a:spAutoFit/>
          </a:bodyPr>
          <a:lstStyle/>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阮輕聲讚美祢。</a:t>
            </a:r>
            <a:endParaRPr lang="en-US" altLang="zh-TW"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阮謙遜尊崇祢。</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阮溫柔出聲唱歌</a:t>
            </a:r>
            <a:r>
              <a:rPr lang="en-US" altLang="zh-TW" sz="4400" dirty="0">
                <a:solidFill>
                  <a:prstClr val="black"/>
                </a:solidFill>
                <a:latin typeface="DFKai-SB" panose="03000509000000000000" pitchFamily="65" charset="-120"/>
                <a:ea typeface="DFKai-SB" panose="03000509000000000000" pitchFamily="65" charset="-120"/>
              </a:rPr>
              <a:t>,</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獻給新生王。</a:t>
            </a:r>
          </a:p>
        </p:txBody>
      </p:sp>
    </p:spTree>
    <p:extLst>
      <p:ext uri="{BB962C8B-B14F-4D97-AF65-F5344CB8AC3E}">
        <p14:creationId xmlns:p14="http://schemas.microsoft.com/office/powerpoint/2010/main" val="427661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267200"/>
            <a:ext cx="3771900" cy="2514600"/>
          </a:xfrm>
          <a:prstGeom prst="rect">
            <a:avLst/>
          </a:prstGeom>
        </p:spPr>
      </p:pic>
      <p:sp>
        <p:nvSpPr>
          <p:cNvPr id="2" name="Title 1"/>
          <p:cNvSpPr>
            <a:spLocks noGrp="1"/>
          </p:cNvSpPr>
          <p:nvPr>
            <p:ph type="ctrTitle"/>
          </p:nvPr>
        </p:nvSpPr>
        <p:spPr>
          <a:xfrm>
            <a:off x="685800" y="381000"/>
            <a:ext cx="7848600" cy="2971800"/>
          </a:xfrm>
        </p:spPr>
        <p:txBody>
          <a:bodyPr>
            <a:noAutofit/>
          </a:bodyPr>
          <a:lstStyle/>
          <a:p>
            <a:pPr algn="l"/>
            <a:br>
              <a:rPr lang="en-US" dirty="0"/>
            </a:br>
            <a:br>
              <a:rPr lang="en-US" dirty="0"/>
            </a:br>
            <a:r>
              <a:rPr lang="en-US" dirty="0"/>
              <a:t>One day loud hosannas will</a:t>
            </a:r>
            <a:br>
              <a:rPr lang="en-US" dirty="0"/>
            </a:br>
            <a:r>
              <a:rPr lang="en-US" dirty="0"/>
              <a:t> praise the great I Am; </a:t>
            </a:r>
            <a:br>
              <a:rPr lang="en-US" dirty="0"/>
            </a:br>
            <a:r>
              <a:rPr lang="en-US" dirty="0"/>
              <a:t>「But tonight, hearts whisper, </a:t>
            </a:r>
            <a:br>
              <a:rPr lang="en-US" dirty="0"/>
            </a:br>
            <a:r>
              <a:rPr lang="en-US" dirty="0"/>
              <a:t>“Sleep, little Lamb.”」x2</a:t>
            </a:r>
            <a:br>
              <a:rPr lang="en-US" dirty="0"/>
            </a:br>
            <a:r>
              <a:rPr lang="en-US" dirty="0"/>
              <a:t> </a:t>
            </a:r>
            <a:br>
              <a:rPr lang="en-US" dirty="0"/>
            </a:br>
            <a:endParaRPr lang="en-US" dirty="0"/>
          </a:p>
        </p:txBody>
      </p:sp>
      <p:sp>
        <p:nvSpPr>
          <p:cNvPr id="3" name="Subtitle 2"/>
          <p:cNvSpPr>
            <a:spLocks noGrp="1"/>
          </p:cNvSpPr>
          <p:nvPr>
            <p:ph type="subTitle" idx="1"/>
          </p:nvPr>
        </p:nvSpPr>
        <p:spPr>
          <a:xfrm>
            <a:off x="7620000" y="6019800"/>
            <a:ext cx="1295400" cy="685800"/>
          </a:xfrm>
        </p:spPr>
        <p:txBody>
          <a:bodyPr/>
          <a:lstStyle/>
          <a:p>
            <a:r>
              <a:rPr lang="en-US" dirty="0">
                <a:solidFill>
                  <a:schemeClr val="tx1"/>
                </a:solidFill>
              </a:rPr>
              <a:t>8/8</a:t>
            </a:r>
          </a:p>
        </p:txBody>
      </p:sp>
      <p:sp>
        <p:nvSpPr>
          <p:cNvPr id="4" name="Rectangle 3"/>
          <p:cNvSpPr/>
          <p:nvPr/>
        </p:nvSpPr>
        <p:spPr>
          <a:xfrm>
            <a:off x="3733800" y="3352800"/>
            <a:ext cx="5334000" cy="2800767"/>
          </a:xfrm>
          <a:prstGeom prst="rect">
            <a:avLst/>
          </a:prstGeom>
        </p:spPr>
        <p:txBody>
          <a:bodyPr wrap="square">
            <a:spAutoFit/>
          </a:bodyPr>
          <a:lstStyle/>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響亮之和散那</a:t>
            </a:r>
            <a:endParaRPr lang="en-US" altLang="zh-TW" sz="4400" dirty="0">
              <a:solidFill>
                <a:prstClr val="black"/>
              </a:solidFill>
              <a:latin typeface="DFKai-SB" panose="03000509000000000000" pitchFamily="65" charset="-120"/>
              <a:ea typeface="DFKai-SB" panose="03000509000000000000" pitchFamily="65" charset="-120"/>
            </a:endParaRP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欲讚美大君王。</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「阮輕聲到祂面前</a:t>
            </a:r>
            <a:r>
              <a:rPr lang="en-US" altLang="zh-TW" sz="4400" dirty="0">
                <a:solidFill>
                  <a:prstClr val="black"/>
                </a:solidFill>
                <a:latin typeface="DFKai-SB" panose="03000509000000000000" pitchFamily="65" charset="-120"/>
                <a:ea typeface="DFKai-SB" panose="03000509000000000000" pitchFamily="65" charset="-120"/>
              </a:rPr>
              <a:t>,</a:t>
            </a:r>
          </a:p>
          <a:p>
            <a:pPr fontAlgn="auto">
              <a:spcBef>
                <a:spcPts val="0"/>
              </a:spcBef>
              <a:spcAft>
                <a:spcPts val="0"/>
              </a:spcAft>
            </a:pPr>
            <a:r>
              <a:rPr lang="zh-TW" altLang="en-US" sz="4400" dirty="0">
                <a:solidFill>
                  <a:prstClr val="black"/>
                </a:solidFill>
                <a:latin typeface="DFKai-SB" panose="03000509000000000000" pitchFamily="65" charset="-120"/>
                <a:ea typeface="DFKai-SB" panose="03000509000000000000" pitchFamily="65" charset="-120"/>
              </a:rPr>
              <a:t>羊羔恬靜。</a:t>
            </a:r>
            <a:r>
              <a:rPr lang="en-US" altLang="zh-TW" sz="4400" dirty="0">
                <a:solidFill>
                  <a:prstClr val="black"/>
                </a:solidFill>
                <a:latin typeface="DFKai-SB" panose="03000509000000000000" pitchFamily="65" charset="-120"/>
                <a:ea typeface="DFKai-SB" panose="03000509000000000000" pitchFamily="65" charset="-120"/>
              </a:rPr>
              <a:t>”</a:t>
            </a:r>
            <a:r>
              <a:rPr lang="zh-TW" altLang="en-US" sz="4400" dirty="0">
                <a:solidFill>
                  <a:prstClr val="black"/>
                </a:solidFill>
                <a:latin typeface="DFKai-SB" panose="03000509000000000000" pitchFamily="65" charset="-120"/>
                <a:ea typeface="DFKai-SB" panose="03000509000000000000" pitchFamily="65" charset="-120"/>
              </a:rPr>
              <a:t>」</a:t>
            </a:r>
            <a:r>
              <a:rPr lang="en-US" altLang="zh-TW" sz="4400" dirty="0">
                <a:solidFill>
                  <a:prstClr val="black"/>
                </a:solidFill>
                <a:latin typeface="DFKai-SB" panose="03000509000000000000" pitchFamily="65" charset="-120"/>
                <a:ea typeface="DFKai-SB" panose="03000509000000000000" pitchFamily="65" charset="-120"/>
              </a:rPr>
              <a:t>x2</a:t>
            </a:r>
            <a:r>
              <a:rPr lang="zh-TW" altLang="en-US" sz="4400" dirty="0">
                <a:solidFill>
                  <a:prstClr val="black"/>
                </a:solidFill>
                <a:latin typeface="DFKai-SB" panose="03000509000000000000" pitchFamily="65" charset="-120"/>
                <a:ea typeface="DFKai-SB" panose="03000509000000000000" pitchFamily="65" charset="-120"/>
              </a:rPr>
              <a:t> </a:t>
            </a:r>
          </a:p>
        </p:txBody>
      </p:sp>
    </p:spTree>
    <p:extLst>
      <p:ext uri="{BB962C8B-B14F-4D97-AF65-F5344CB8AC3E}">
        <p14:creationId xmlns:p14="http://schemas.microsoft.com/office/powerpoint/2010/main" val="66293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7.jpeg" descr="image7.jpeg"/>
          <p:cNvPicPr>
            <a:picLocks noChangeAspect="1"/>
          </p:cNvPicPr>
          <p:nvPr/>
        </p:nvPicPr>
        <p:blipFill>
          <a:blip r:embed="rId2">
            <a:extLst/>
          </a:blip>
          <a:stretch>
            <a:fillRect/>
          </a:stretch>
        </p:blipFill>
        <p:spPr>
          <a:xfrm>
            <a:off x="-10716" y="0"/>
            <a:ext cx="9144001" cy="6858000"/>
          </a:xfrm>
          <a:prstGeom prst="rect">
            <a:avLst/>
          </a:prstGeom>
          <a:ln w="12700">
            <a:miter lim="400000"/>
          </a:ln>
        </p:spPr>
      </p:pic>
      <p:sp>
        <p:nvSpPr>
          <p:cNvPr id="120" name="在山之彼邊，無相款的慶典在進行。有一群顧羊者，他們攏因為天使所傳報＂聖子出世＂之大好消息，…"/>
          <p:cNvSpPr txBox="1"/>
          <p:nvPr/>
        </p:nvSpPr>
        <p:spPr>
          <a:xfrm>
            <a:off x="2084964" y="253139"/>
            <a:ext cx="6369071" cy="617534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defTabSz="250022" fontAlgn="auto" hangingPunct="0">
              <a:spcBef>
                <a:spcPts val="0"/>
              </a:spcBef>
              <a:spcAft>
                <a:spcPts val="0"/>
              </a:spcAft>
              <a:defRPr sz="4700">
                <a:solidFill>
                  <a:srgbClr val="454545"/>
                </a:solidFill>
                <a:latin typeface="Helvetica"/>
                <a:ea typeface="Helvetica"/>
                <a:cs typeface="Helvetica"/>
                <a:sym typeface="Helvetica"/>
              </a:defRPr>
            </a:pPr>
            <a:r>
              <a:rPr sz="3305" b="1" kern="0" dirty="0" err="1">
                <a:solidFill>
                  <a:srgbClr val="454545"/>
                </a:solidFill>
                <a:latin typeface="Helvetica"/>
                <a:cs typeface="Helvetica"/>
                <a:sym typeface="Helvetica"/>
              </a:rPr>
              <a:t>在山之彼邊，無相款的慶典在進行。有一群顧羊者，他們攏因為天使所傳報＂聖子出世＂之大好消息</a:t>
            </a:r>
            <a:r>
              <a:rPr sz="3305" b="1" kern="0" dirty="0">
                <a:solidFill>
                  <a:srgbClr val="454545"/>
                </a:solidFill>
                <a:latin typeface="Helvetica"/>
                <a:cs typeface="Helvetica"/>
                <a:sym typeface="Helvetica"/>
              </a:rPr>
              <a:t>，</a:t>
            </a:r>
          </a:p>
          <a:p>
            <a:pPr defTabSz="250022" fontAlgn="auto" hangingPunct="0">
              <a:spcBef>
                <a:spcPts val="0"/>
              </a:spcBef>
              <a:spcAft>
                <a:spcPts val="0"/>
              </a:spcAft>
              <a:defRPr sz="4700">
                <a:solidFill>
                  <a:srgbClr val="454545"/>
                </a:solidFill>
                <a:latin typeface="Helvetica"/>
                <a:ea typeface="Helvetica"/>
                <a:cs typeface="Helvetica"/>
                <a:sym typeface="Helvetica"/>
              </a:defRPr>
            </a:pPr>
            <a:r>
              <a:rPr sz="3305" b="1" kern="0" dirty="0" err="1">
                <a:solidFill>
                  <a:srgbClr val="454545"/>
                </a:solidFill>
                <a:latin typeface="Helvetica"/>
                <a:cs typeface="Helvetica"/>
                <a:sym typeface="Helvetica"/>
              </a:rPr>
              <a:t>心肝大驚</a:t>
            </a:r>
            <a:r>
              <a:rPr sz="3305" b="1" kern="0" dirty="0">
                <a:solidFill>
                  <a:srgbClr val="454545"/>
                </a:solidFill>
                <a:latin typeface="Helvetica"/>
                <a:cs typeface="Helvetica"/>
                <a:sym typeface="Helvetica"/>
              </a:rPr>
              <a:t>。</a:t>
            </a:r>
          </a:p>
          <a:p>
            <a:pPr defTabSz="250022" fontAlgn="auto" hangingPunct="0">
              <a:spcBef>
                <a:spcPts val="0"/>
              </a:spcBef>
              <a:spcAft>
                <a:spcPts val="0"/>
              </a:spcAft>
              <a:defRPr sz="4700">
                <a:solidFill>
                  <a:srgbClr val="454545"/>
                </a:solidFill>
                <a:latin typeface="Helvetica"/>
                <a:ea typeface="Helvetica"/>
                <a:cs typeface="Helvetica"/>
                <a:sym typeface="Helvetica"/>
              </a:defRPr>
            </a:pPr>
            <a:endParaRPr sz="3305" b="1" kern="0" dirty="0">
              <a:solidFill>
                <a:srgbClr val="454545"/>
              </a:solidFill>
              <a:latin typeface="Helvetica"/>
              <a:cs typeface="Helvetica"/>
              <a:sym typeface="Helvetica"/>
            </a:endParaRPr>
          </a:p>
          <a:p>
            <a:pPr defTabSz="250022" fontAlgn="auto" hangingPunct="0">
              <a:spcBef>
                <a:spcPts val="0"/>
              </a:spcBef>
              <a:spcAft>
                <a:spcPts val="0"/>
              </a:spcAft>
              <a:defRPr sz="4700">
                <a:solidFill>
                  <a:srgbClr val="454545"/>
                </a:solidFill>
                <a:latin typeface="Helvetica"/>
                <a:ea typeface="Helvetica"/>
                <a:cs typeface="Helvetica"/>
                <a:sym typeface="Helvetica"/>
              </a:defRPr>
            </a:pPr>
            <a:r>
              <a:rPr sz="3305" b="1" kern="0" dirty="0">
                <a:solidFill>
                  <a:srgbClr val="454545"/>
                </a:solidFill>
                <a:latin typeface="Helvetica"/>
                <a:cs typeface="Helvetica"/>
                <a:sym typeface="Helvetica"/>
              </a:rPr>
              <a:t>Across the hillsides, A different type of celebration was taking place. A group of shepherds, keeping watch over the temple sheep, were startled by a host </a:t>
            </a:r>
          </a:p>
          <a:p>
            <a:pPr defTabSz="250022" fontAlgn="auto" hangingPunct="0">
              <a:spcBef>
                <a:spcPts val="0"/>
              </a:spcBef>
              <a:spcAft>
                <a:spcPts val="0"/>
              </a:spcAft>
              <a:defRPr sz="4700">
                <a:solidFill>
                  <a:srgbClr val="454545"/>
                </a:solidFill>
                <a:latin typeface="Helvetica"/>
                <a:ea typeface="Helvetica"/>
                <a:cs typeface="Helvetica"/>
                <a:sym typeface="Helvetica"/>
              </a:defRPr>
            </a:pPr>
            <a:r>
              <a:rPr sz="3305" b="1" kern="0" dirty="0">
                <a:solidFill>
                  <a:srgbClr val="454545"/>
                </a:solidFill>
                <a:latin typeface="Helvetica"/>
                <a:cs typeface="Helvetica"/>
                <a:sym typeface="Helvetica"/>
              </a:rPr>
              <a:t>of angels bring word of the </a:t>
            </a:r>
          </a:p>
          <a:p>
            <a:pPr defTabSz="250022" fontAlgn="auto" hangingPunct="0">
              <a:spcBef>
                <a:spcPts val="0"/>
              </a:spcBef>
              <a:spcAft>
                <a:spcPts val="0"/>
              </a:spcAft>
              <a:defRPr sz="4700">
                <a:solidFill>
                  <a:srgbClr val="454545"/>
                </a:solidFill>
                <a:latin typeface="Helvetica"/>
                <a:ea typeface="Helvetica"/>
                <a:cs typeface="Helvetica"/>
                <a:sym typeface="Helvetica"/>
              </a:defRPr>
            </a:pPr>
            <a:r>
              <a:rPr sz="3305" b="1" kern="0" dirty="0">
                <a:solidFill>
                  <a:srgbClr val="454545"/>
                </a:solidFill>
                <a:latin typeface="Helvetica"/>
                <a:cs typeface="Helvetica"/>
                <a:sym typeface="Helvetica"/>
              </a:rPr>
              <a:t>holy birth.</a:t>
            </a:r>
          </a:p>
        </p:txBody>
      </p:sp>
    </p:spTree>
    <p:extLst>
      <p:ext uri="{BB962C8B-B14F-4D97-AF65-F5344CB8AC3E}">
        <p14:creationId xmlns:p14="http://schemas.microsoft.com/office/powerpoint/2010/main" val="15790523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7.jpeg" descr="image7.jpeg"/>
          <p:cNvPicPr>
            <a:picLocks noChangeAspect="1"/>
          </p:cNvPicPr>
          <p:nvPr/>
        </p:nvPicPr>
        <p:blipFill>
          <a:blip r:embed="rId2">
            <a:extLst/>
          </a:blip>
          <a:srcRect t="913" r="9591" b="15585"/>
          <a:stretch>
            <a:fillRect/>
          </a:stretch>
        </p:blipFill>
        <p:spPr>
          <a:xfrm>
            <a:off x="-20846" y="-12837"/>
            <a:ext cx="9937620" cy="6883736"/>
          </a:xfrm>
          <a:prstGeom prst="rect">
            <a:avLst/>
          </a:prstGeom>
          <a:ln w="12700">
            <a:miter lim="400000"/>
          </a:ln>
        </p:spPr>
      </p:pic>
      <p:sp>
        <p:nvSpPr>
          <p:cNvPr id="123" name="上帝並無選擇將此個好消息傳播給在伯利恆之貴族與大官。反轉，祂差遣天使對一般之平民，因為祂講：我來與將好消息傳播給貧窮人。…"/>
          <p:cNvSpPr txBox="1">
            <a:spLocks noGrp="1"/>
          </p:cNvSpPr>
          <p:nvPr>
            <p:ph type="title"/>
          </p:nvPr>
        </p:nvSpPr>
        <p:spPr>
          <a:xfrm>
            <a:off x="2616637" y="348131"/>
            <a:ext cx="6676303" cy="6161738"/>
          </a:xfrm>
          <a:prstGeom prst="rect">
            <a:avLst/>
          </a:prstGeom>
        </p:spPr>
        <p:txBody>
          <a:bodyPr>
            <a:normAutofit fontScale="90000"/>
          </a:bodyPr>
          <a:lstStyle/>
          <a:p>
            <a:pPr algn="l" defTabSz="242521">
              <a:defRPr sz="4753" b="1">
                <a:solidFill>
                  <a:srgbClr val="454545"/>
                </a:solidFill>
                <a:latin typeface="Helvetica"/>
                <a:ea typeface="Helvetica"/>
                <a:cs typeface="Helvetica"/>
                <a:sym typeface="Helvetica"/>
              </a:defRPr>
            </a:pPr>
            <a:r>
              <a:rPr dirty="0" err="1"/>
              <a:t>上帝並無選擇將此個好消息傳播給在伯利恆之貴族與大官。反轉，祂差遣天使對一般之平民，因為祂講：我來</a:t>
            </a:r>
            <a:r>
              <a:rPr lang="zh-TW" altLang="en-US"/>
              <a:t>欲</a:t>
            </a:r>
            <a:r>
              <a:t>將好消息傳播給貧窮人</a:t>
            </a:r>
            <a:r>
              <a:rPr dirty="0"/>
              <a:t>。</a:t>
            </a:r>
          </a:p>
          <a:p>
            <a:pPr algn="l" defTabSz="242521">
              <a:defRPr sz="4753" b="1">
                <a:solidFill>
                  <a:srgbClr val="454545"/>
                </a:solidFill>
                <a:latin typeface="Helvetica"/>
                <a:ea typeface="Helvetica"/>
                <a:cs typeface="Helvetica"/>
                <a:sym typeface="Helvetica"/>
              </a:defRPr>
            </a:pPr>
            <a:r>
              <a:rPr dirty="0"/>
              <a:t>God choose not to announce his Son’s arrival to the nobility and aristocracy in Bethlehem. Instead, he sent the angels to the common citizens, for he said, “ I have come to preach the good news to the poor“。</a:t>
            </a:r>
          </a:p>
        </p:txBody>
      </p:sp>
    </p:spTree>
    <p:extLst>
      <p:ext uri="{BB962C8B-B14F-4D97-AF65-F5344CB8AC3E}">
        <p14:creationId xmlns:p14="http://schemas.microsoft.com/office/powerpoint/2010/main" val="160982191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8.jpeg" descr="image8.jpeg"/>
          <p:cNvPicPr>
            <a:picLocks noChangeAspect="1"/>
          </p:cNvPicPr>
          <p:nvPr/>
        </p:nvPicPr>
        <p:blipFill>
          <a:blip r:embed="rId2">
            <a:extLst/>
          </a:blip>
          <a:stretch>
            <a:fillRect/>
          </a:stretch>
        </p:blipFill>
        <p:spPr>
          <a:xfrm>
            <a:off x="45625" y="-61700"/>
            <a:ext cx="9203048" cy="6902286"/>
          </a:xfrm>
          <a:prstGeom prst="rect">
            <a:avLst/>
          </a:prstGeom>
          <a:ln w="12700">
            <a:miter lim="400000"/>
          </a:ln>
        </p:spPr>
      </p:pic>
      <p:sp>
        <p:nvSpPr>
          <p:cNvPr id="126" name="他們都聚集大聲唱…"/>
          <p:cNvSpPr txBox="1">
            <a:spLocks noGrp="1"/>
          </p:cNvSpPr>
          <p:nvPr>
            <p:ph type="title"/>
          </p:nvPr>
        </p:nvSpPr>
        <p:spPr>
          <a:xfrm>
            <a:off x="669727" y="178594"/>
            <a:ext cx="7804547" cy="4214813"/>
          </a:xfrm>
          <a:prstGeom prst="rect">
            <a:avLst/>
          </a:prstGeom>
        </p:spPr>
        <p:txBody>
          <a:bodyPr>
            <a:normAutofit fontScale="90000"/>
          </a:bodyPr>
          <a:lstStyle/>
          <a:p>
            <a:pPr defTabSz="353246">
              <a:defRPr sz="6880"/>
            </a:pPr>
            <a:br>
              <a:rPr lang="en-US" dirty="0"/>
            </a:br>
            <a:r>
              <a:rPr dirty="0" err="1"/>
              <a:t>他們都聚集大聲唱</a:t>
            </a:r>
            <a:endParaRPr dirty="0"/>
          </a:p>
          <a:p>
            <a:pPr defTabSz="353246">
              <a:defRPr sz="6880"/>
            </a:pPr>
            <a:r>
              <a:rPr dirty="0"/>
              <a:t>“</a:t>
            </a:r>
            <a:r>
              <a:rPr dirty="0" err="1"/>
              <a:t>聖誕</a:t>
            </a:r>
            <a:r>
              <a:rPr dirty="0"/>
              <a:t>“ ”</a:t>
            </a:r>
            <a:r>
              <a:rPr dirty="0" err="1"/>
              <a:t>歡喜</a:t>
            </a:r>
            <a:r>
              <a:rPr dirty="0"/>
              <a:t>“</a:t>
            </a:r>
            <a:br>
              <a:rPr lang="en-US" dirty="0"/>
            </a:br>
            <a:endParaRPr dirty="0"/>
          </a:p>
          <a:p>
            <a:pPr defTabSz="353246">
              <a:defRPr sz="6880"/>
            </a:pPr>
            <a:r>
              <a:rPr sz="3375" b="1" dirty="0">
                <a:latin typeface="Helvetica" panose="020B0604020202020204" pitchFamily="34" charset="0"/>
                <a:cs typeface="Helvetica" panose="020B0604020202020204" pitchFamily="34" charset="0"/>
              </a:rPr>
              <a:t>They all gathered and sang </a:t>
            </a:r>
          </a:p>
          <a:p>
            <a:pPr defTabSz="353246">
              <a:defRPr sz="6880"/>
            </a:pPr>
            <a:r>
              <a:rPr sz="3375" b="1" dirty="0">
                <a:latin typeface="Helvetica" panose="020B0604020202020204" pitchFamily="34" charset="0"/>
                <a:cs typeface="Helvetica" panose="020B0604020202020204" pitchFamily="34" charset="0"/>
              </a:rPr>
              <a:t>“Noel” “Noel”</a:t>
            </a:r>
          </a:p>
        </p:txBody>
      </p:sp>
    </p:spTree>
    <p:extLst>
      <p:ext uri="{BB962C8B-B14F-4D97-AF65-F5344CB8AC3E}">
        <p14:creationId xmlns:p14="http://schemas.microsoft.com/office/powerpoint/2010/main" val="277648722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10CB-4CE4-404A-8373-E231E13C9004}"/>
              </a:ext>
            </a:extLst>
          </p:cNvPr>
          <p:cNvSpPr>
            <a:spLocks noGrp="1"/>
          </p:cNvSpPr>
          <p:nvPr>
            <p:ph type="title"/>
          </p:nvPr>
        </p:nvSpPr>
        <p:spPr>
          <a:xfrm>
            <a:off x="76200" y="533400"/>
            <a:ext cx="8991600" cy="1295400"/>
          </a:xfrm>
        </p:spPr>
        <p:txBody>
          <a:bodyPr>
            <a:normAutofit/>
          </a:bodyPr>
          <a:lstStyle/>
          <a:p>
            <a:r>
              <a:rPr lang="en-US" sz="4000" b="1" dirty="0">
                <a:solidFill>
                  <a:schemeClr val="bg1"/>
                </a:solidFill>
                <a:latin typeface="Maiandra GD" panose="020E0502030308020204" pitchFamily="34" charset="0"/>
              </a:rPr>
              <a:t>Sing No el  Sing No el. No el. No el</a:t>
            </a:r>
          </a:p>
        </p:txBody>
      </p:sp>
      <p:sp>
        <p:nvSpPr>
          <p:cNvPr id="3" name="Title 1">
            <a:extLst>
              <a:ext uri="{FF2B5EF4-FFF2-40B4-BE49-F238E27FC236}">
                <a16:creationId xmlns:a16="http://schemas.microsoft.com/office/drawing/2014/main" id="{5894B58D-396C-4C00-AC45-6EA1527B37B3}"/>
              </a:ext>
            </a:extLst>
          </p:cNvPr>
          <p:cNvSpPr txBox="1">
            <a:spLocks/>
          </p:cNvSpPr>
          <p:nvPr/>
        </p:nvSpPr>
        <p:spPr>
          <a:xfrm>
            <a:off x="43375" y="4120664"/>
            <a:ext cx="8991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bg1"/>
                </a:solidFill>
                <a:latin typeface="Maiandra GD" panose="020E0502030308020204" pitchFamily="34" charset="0"/>
              </a:rPr>
              <a:t>Sing No el  Sing No el. No el. No el</a:t>
            </a:r>
          </a:p>
        </p:txBody>
      </p:sp>
      <p:sp>
        <p:nvSpPr>
          <p:cNvPr id="4" name="Title 1">
            <a:extLst>
              <a:ext uri="{FF2B5EF4-FFF2-40B4-BE49-F238E27FC236}">
                <a16:creationId xmlns:a16="http://schemas.microsoft.com/office/drawing/2014/main" id="{B08E1046-91AD-4C98-8B4C-F2A58449A2C4}"/>
              </a:ext>
            </a:extLst>
          </p:cNvPr>
          <p:cNvSpPr txBox="1">
            <a:spLocks/>
          </p:cNvSpPr>
          <p:nvPr/>
        </p:nvSpPr>
        <p:spPr>
          <a:xfrm>
            <a:off x="46892" y="2959492"/>
            <a:ext cx="8991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bg1"/>
                </a:solidFill>
                <a:latin typeface="Maiandra GD" panose="020E0502030308020204" pitchFamily="34" charset="0"/>
              </a:rPr>
              <a:t>Sing No el  Sing No el. No el. No el</a:t>
            </a:r>
          </a:p>
        </p:txBody>
      </p:sp>
      <p:sp>
        <p:nvSpPr>
          <p:cNvPr id="5" name="Title 1">
            <a:extLst>
              <a:ext uri="{FF2B5EF4-FFF2-40B4-BE49-F238E27FC236}">
                <a16:creationId xmlns:a16="http://schemas.microsoft.com/office/drawing/2014/main" id="{AC858158-AB55-4228-B443-D7365BEF1642}"/>
              </a:ext>
            </a:extLst>
          </p:cNvPr>
          <p:cNvSpPr txBox="1">
            <a:spLocks/>
          </p:cNvSpPr>
          <p:nvPr/>
        </p:nvSpPr>
        <p:spPr>
          <a:xfrm>
            <a:off x="98474" y="1664092"/>
            <a:ext cx="8991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bg1"/>
                </a:solidFill>
                <a:latin typeface="Maiandra GD" panose="020E0502030308020204" pitchFamily="34" charset="0"/>
              </a:rPr>
              <a:t>Sing No el  Sing No el. No el. No el</a:t>
            </a:r>
          </a:p>
        </p:txBody>
      </p:sp>
      <p:sp>
        <p:nvSpPr>
          <p:cNvPr id="7" name="Subtitle 2">
            <a:extLst>
              <a:ext uri="{FF2B5EF4-FFF2-40B4-BE49-F238E27FC236}">
                <a16:creationId xmlns:a16="http://schemas.microsoft.com/office/drawing/2014/main" id="{70C4A5EC-D7F1-4945-BA1A-F0B5E9D9DD63}"/>
              </a:ext>
            </a:extLst>
          </p:cNvPr>
          <p:cNvSpPr txBox="1">
            <a:spLocks/>
          </p:cNvSpPr>
          <p:nvPr/>
        </p:nvSpPr>
        <p:spPr>
          <a:xfrm>
            <a:off x="7620000" y="6019800"/>
            <a:ext cx="1295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dirty="0">
                <a:solidFill>
                  <a:schemeClr val="bg1"/>
                </a:solidFill>
              </a:rPr>
              <a:t>1/5</a:t>
            </a:r>
          </a:p>
        </p:txBody>
      </p:sp>
    </p:spTree>
    <p:extLst>
      <p:ext uri="{BB962C8B-B14F-4D97-AF65-F5344CB8AC3E}">
        <p14:creationId xmlns:p14="http://schemas.microsoft.com/office/powerpoint/2010/main" val="4251571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10CB-4CE4-404A-8373-E231E13C9004}"/>
              </a:ext>
            </a:extLst>
          </p:cNvPr>
          <p:cNvSpPr>
            <a:spLocks noGrp="1"/>
          </p:cNvSpPr>
          <p:nvPr>
            <p:ph type="title"/>
          </p:nvPr>
        </p:nvSpPr>
        <p:spPr>
          <a:xfrm>
            <a:off x="53926" y="228600"/>
            <a:ext cx="8991600" cy="1295400"/>
          </a:xfrm>
        </p:spPr>
        <p:txBody>
          <a:bodyPr>
            <a:normAutofit/>
          </a:bodyPr>
          <a:lstStyle/>
          <a:p>
            <a:r>
              <a:rPr lang="en-US" b="1" dirty="0">
                <a:solidFill>
                  <a:schemeClr val="bg1"/>
                </a:solidFill>
                <a:latin typeface="Maiandra GD" panose="020E0502030308020204" pitchFamily="34" charset="0"/>
              </a:rPr>
              <a:t>Sing We All No el</a:t>
            </a:r>
          </a:p>
        </p:txBody>
      </p:sp>
      <p:sp>
        <p:nvSpPr>
          <p:cNvPr id="3" name="Title 1">
            <a:extLst>
              <a:ext uri="{FF2B5EF4-FFF2-40B4-BE49-F238E27FC236}">
                <a16:creationId xmlns:a16="http://schemas.microsoft.com/office/drawing/2014/main" id="{5894B58D-396C-4C00-AC45-6EA1527B37B3}"/>
              </a:ext>
            </a:extLst>
          </p:cNvPr>
          <p:cNvSpPr txBox="1">
            <a:spLocks/>
          </p:cNvSpPr>
          <p:nvPr/>
        </p:nvSpPr>
        <p:spPr>
          <a:xfrm>
            <a:off x="53926" y="3591958"/>
            <a:ext cx="8991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bg1"/>
                </a:solidFill>
                <a:latin typeface="Maiandra GD" panose="020E0502030308020204" pitchFamily="34" charset="0"/>
              </a:rPr>
              <a:t>Sing No el  Sing No el. No el. No el</a:t>
            </a:r>
          </a:p>
        </p:txBody>
      </p:sp>
      <p:sp>
        <p:nvSpPr>
          <p:cNvPr id="4" name="Title 1">
            <a:extLst>
              <a:ext uri="{FF2B5EF4-FFF2-40B4-BE49-F238E27FC236}">
                <a16:creationId xmlns:a16="http://schemas.microsoft.com/office/drawing/2014/main" id="{B08E1046-91AD-4C98-8B4C-F2A58449A2C4}"/>
              </a:ext>
            </a:extLst>
          </p:cNvPr>
          <p:cNvSpPr txBox="1">
            <a:spLocks/>
          </p:cNvSpPr>
          <p:nvPr/>
        </p:nvSpPr>
        <p:spPr>
          <a:xfrm>
            <a:off x="22274" y="2557979"/>
            <a:ext cx="8991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bg1"/>
                </a:solidFill>
                <a:latin typeface="Maiandra GD" panose="020E0502030308020204" pitchFamily="34" charset="0"/>
              </a:rPr>
              <a:t>Now Sing No el. Sing No el. </a:t>
            </a:r>
          </a:p>
        </p:txBody>
      </p:sp>
      <p:sp>
        <p:nvSpPr>
          <p:cNvPr id="5" name="Title 1">
            <a:extLst>
              <a:ext uri="{FF2B5EF4-FFF2-40B4-BE49-F238E27FC236}">
                <a16:creationId xmlns:a16="http://schemas.microsoft.com/office/drawing/2014/main" id="{AC858158-AB55-4228-B443-D7365BEF1642}"/>
              </a:ext>
            </a:extLst>
          </p:cNvPr>
          <p:cNvSpPr txBox="1">
            <a:spLocks/>
          </p:cNvSpPr>
          <p:nvPr/>
        </p:nvSpPr>
        <p:spPr>
          <a:xfrm>
            <a:off x="76200" y="1295987"/>
            <a:ext cx="8991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bg1"/>
                </a:solidFill>
                <a:latin typeface="Maiandra GD" panose="020E0502030308020204" pitchFamily="34" charset="0"/>
              </a:rPr>
              <a:t>Now Sing No el. Sing We All No el </a:t>
            </a:r>
          </a:p>
        </p:txBody>
      </p:sp>
      <p:sp>
        <p:nvSpPr>
          <p:cNvPr id="6" name="Title 1">
            <a:extLst>
              <a:ext uri="{FF2B5EF4-FFF2-40B4-BE49-F238E27FC236}">
                <a16:creationId xmlns:a16="http://schemas.microsoft.com/office/drawing/2014/main" id="{1093269E-7A5C-4377-9CB6-6667DFD4A75B}"/>
              </a:ext>
            </a:extLst>
          </p:cNvPr>
          <p:cNvSpPr txBox="1">
            <a:spLocks/>
          </p:cNvSpPr>
          <p:nvPr/>
        </p:nvSpPr>
        <p:spPr>
          <a:xfrm>
            <a:off x="0" y="4853950"/>
            <a:ext cx="8991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bg1"/>
                </a:solidFill>
                <a:latin typeface="Maiandra GD" panose="020E0502030308020204" pitchFamily="34" charset="0"/>
              </a:rPr>
              <a:t>Sing No el  Sing No el. No el. No el</a:t>
            </a:r>
          </a:p>
        </p:txBody>
      </p:sp>
      <p:sp>
        <p:nvSpPr>
          <p:cNvPr id="7" name="Subtitle 2">
            <a:extLst>
              <a:ext uri="{FF2B5EF4-FFF2-40B4-BE49-F238E27FC236}">
                <a16:creationId xmlns:a16="http://schemas.microsoft.com/office/drawing/2014/main" id="{A35DDC9F-84D4-4CBC-A121-AF2806E992E5}"/>
              </a:ext>
            </a:extLst>
          </p:cNvPr>
          <p:cNvSpPr txBox="1">
            <a:spLocks/>
          </p:cNvSpPr>
          <p:nvPr/>
        </p:nvSpPr>
        <p:spPr>
          <a:xfrm>
            <a:off x="7620000" y="6019800"/>
            <a:ext cx="1295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dirty="0">
                <a:solidFill>
                  <a:schemeClr val="bg1"/>
                </a:solidFill>
              </a:rPr>
              <a:t>2/5</a:t>
            </a:r>
          </a:p>
        </p:txBody>
      </p:sp>
    </p:spTree>
    <p:extLst>
      <p:ext uri="{BB962C8B-B14F-4D97-AF65-F5344CB8AC3E}">
        <p14:creationId xmlns:p14="http://schemas.microsoft.com/office/powerpoint/2010/main" val="2276481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10CB-4CE4-404A-8373-E231E13C9004}"/>
              </a:ext>
            </a:extLst>
          </p:cNvPr>
          <p:cNvSpPr>
            <a:spLocks noGrp="1"/>
          </p:cNvSpPr>
          <p:nvPr>
            <p:ph type="title"/>
          </p:nvPr>
        </p:nvSpPr>
        <p:spPr>
          <a:xfrm>
            <a:off x="53926" y="228600"/>
            <a:ext cx="8991600" cy="1524000"/>
          </a:xfrm>
        </p:spPr>
        <p:txBody>
          <a:bodyPr>
            <a:normAutofit/>
          </a:bodyPr>
          <a:lstStyle/>
          <a:p>
            <a:r>
              <a:rPr lang="en-US" b="1" dirty="0">
                <a:solidFill>
                  <a:schemeClr val="bg1"/>
                </a:solidFill>
                <a:latin typeface="Maiandra GD" panose="020E0502030308020204" pitchFamily="34" charset="0"/>
              </a:rPr>
              <a:t>Long ago</a:t>
            </a:r>
            <a:br>
              <a:rPr lang="en-US" b="1" dirty="0">
                <a:solidFill>
                  <a:schemeClr val="bg1"/>
                </a:solidFill>
                <a:latin typeface="Maiandra GD" panose="020E0502030308020204" pitchFamily="34" charset="0"/>
              </a:rPr>
            </a:br>
            <a:r>
              <a:rPr lang="en-US" b="1" dirty="0">
                <a:solidFill>
                  <a:schemeClr val="bg1"/>
                </a:solidFill>
                <a:latin typeface="Maiandra GD" panose="020E0502030308020204" pitchFamily="34" charset="0"/>
              </a:rPr>
              <a:t>One Winter Night</a:t>
            </a:r>
          </a:p>
        </p:txBody>
      </p:sp>
      <p:sp>
        <p:nvSpPr>
          <p:cNvPr id="4" name="Title 1">
            <a:extLst>
              <a:ext uri="{FF2B5EF4-FFF2-40B4-BE49-F238E27FC236}">
                <a16:creationId xmlns:a16="http://schemas.microsoft.com/office/drawing/2014/main" id="{B08E1046-91AD-4C98-8B4C-F2A58449A2C4}"/>
              </a:ext>
            </a:extLst>
          </p:cNvPr>
          <p:cNvSpPr txBox="1">
            <a:spLocks/>
          </p:cNvSpPr>
          <p:nvPr/>
        </p:nvSpPr>
        <p:spPr>
          <a:xfrm>
            <a:off x="22274" y="2557978"/>
            <a:ext cx="8991600" cy="19378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bg1"/>
                </a:solidFill>
                <a:latin typeface="Maiandra GD" panose="020E0502030308020204" pitchFamily="34" charset="0"/>
              </a:rPr>
              <a:t>Little Baby we born</a:t>
            </a:r>
          </a:p>
          <a:p>
            <a:pPr fontAlgn="auto">
              <a:spcAft>
                <a:spcPts val="0"/>
              </a:spcAft>
            </a:pPr>
            <a:r>
              <a:rPr lang="en-US" b="1" dirty="0">
                <a:solidFill>
                  <a:schemeClr val="bg1"/>
                </a:solidFill>
                <a:latin typeface="Maiandra GD" panose="020E0502030308020204" pitchFamily="34" charset="0"/>
              </a:rPr>
              <a:t>It was quite a sight</a:t>
            </a:r>
          </a:p>
        </p:txBody>
      </p:sp>
      <p:sp>
        <p:nvSpPr>
          <p:cNvPr id="5" name="Title 1">
            <a:extLst>
              <a:ext uri="{FF2B5EF4-FFF2-40B4-BE49-F238E27FC236}">
                <a16:creationId xmlns:a16="http://schemas.microsoft.com/office/drawing/2014/main" id="{AC858158-AB55-4228-B443-D7365BEF1642}"/>
              </a:ext>
            </a:extLst>
          </p:cNvPr>
          <p:cNvSpPr txBox="1">
            <a:spLocks/>
          </p:cNvSpPr>
          <p:nvPr/>
        </p:nvSpPr>
        <p:spPr>
          <a:xfrm>
            <a:off x="53926" y="1730031"/>
            <a:ext cx="8991600" cy="10131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schemeClr val="bg1"/>
                </a:solidFill>
                <a:latin typeface="Maiandra GD" panose="020E0502030308020204" pitchFamily="34" charset="0"/>
              </a:rPr>
              <a:t>Sing No el. Sing No el. No el. No el. </a:t>
            </a:r>
          </a:p>
        </p:txBody>
      </p:sp>
      <p:sp>
        <p:nvSpPr>
          <p:cNvPr id="7" name="Title 1">
            <a:extLst>
              <a:ext uri="{FF2B5EF4-FFF2-40B4-BE49-F238E27FC236}">
                <a16:creationId xmlns:a16="http://schemas.microsoft.com/office/drawing/2014/main" id="{105B1CDB-07E7-41C7-B7C8-DE243AD151CF}"/>
              </a:ext>
            </a:extLst>
          </p:cNvPr>
          <p:cNvSpPr txBox="1">
            <a:spLocks/>
          </p:cNvSpPr>
          <p:nvPr/>
        </p:nvSpPr>
        <p:spPr>
          <a:xfrm>
            <a:off x="-9378" y="4266907"/>
            <a:ext cx="8991600" cy="10131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schemeClr val="bg1"/>
                </a:solidFill>
                <a:latin typeface="Maiandra GD" panose="020E0502030308020204" pitchFamily="34" charset="0"/>
              </a:rPr>
              <a:t>Sing No el. Sing No el. No el. No el.  </a:t>
            </a:r>
          </a:p>
        </p:txBody>
      </p:sp>
      <p:sp>
        <p:nvSpPr>
          <p:cNvPr id="8" name="Subtitle 2">
            <a:extLst>
              <a:ext uri="{FF2B5EF4-FFF2-40B4-BE49-F238E27FC236}">
                <a16:creationId xmlns:a16="http://schemas.microsoft.com/office/drawing/2014/main" id="{2E61BA8A-90CB-4F76-A867-F8F1F16AC9EF}"/>
              </a:ext>
            </a:extLst>
          </p:cNvPr>
          <p:cNvSpPr txBox="1">
            <a:spLocks/>
          </p:cNvSpPr>
          <p:nvPr/>
        </p:nvSpPr>
        <p:spPr>
          <a:xfrm>
            <a:off x="7620000" y="6019800"/>
            <a:ext cx="1295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dirty="0">
                <a:solidFill>
                  <a:schemeClr val="bg1"/>
                </a:solidFill>
              </a:rPr>
              <a:t>3/5</a:t>
            </a:r>
          </a:p>
        </p:txBody>
      </p:sp>
    </p:spTree>
    <p:extLst>
      <p:ext uri="{BB962C8B-B14F-4D97-AF65-F5344CB8AC3E}">
        <p14:creationId xmlns:p14="http://schemas.microsoft.com/office/powerpoint/2010/main" val="183239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12110"/>
          <a:stretch>
            <a:fillRect/>
          </a:stretch>
        </p:blipFill>
        <p:spPr bwMode="auto">
          <a:xfrm>
            <a:off x="0" y="0"/>
            <a:ext cx="9143999" cy="6877050"/>
          </a:xfrm>
          <a:prstGeom prst="rect">
            <a:avLst/>
          </a:prstGeom>
          <a:noFill/>
          <a:ln w="9525">
            <a:noFill/>
            <a:miter lim="800000"/>
            <a:headEnd/>
            <a:tailEnd/>
          </a:ln>
        </p:spPr>
      </p:pic>
      <p:sp>
        <p:nvSpPr>
          <p:cNvPr id="2049" name="Rectangle 1"/>
          <p:cNvSpPr>
            <a:spLocks noChangeArrowheads="1"/>
          </p:cNvSpPr>
          <p:nvPr/>
        </p:nvSpPr>
        <p:spPr bwMode="auto">
          <a:xfrm>
            <a:off x="228600" y="638889"/>
            <a:ext cx="83820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4800" algn="l"/>
              </a:tabLst>
              <a:defRPr/>
            </a:pPr>
            <a:r>
              <a:rPr kumimoji="0" lang="en-US" sz="40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We pray that we will experience     God’s presence in a fresh way.  </a:t>
            </a:r>
          </a:p>
          <a:p>
            <a:pPr marL="0" marR="0" lvl="0" indent="0" algn="l" defTabSz="914400" rtl="0" eaLnBrk="1" fontAlgn="base" latinLnBrk="0" hangingPunct="1">
              <a:lnSpc>
                <a:spcPct val="100000"/>
              </a:lnSpc>
              <a:spcBef>
                <a:spcPct val="0"/>
              </a:spcBef>
              <a:spcAft>
                <a:spcPct val="0"/>
              </a:spcAft>
              <a:buClrTx/>
              <a:buSzTx/>
              <a:buFontTx/>
              <a:buNone/>
              <a:tabLst>
                <a:tab pos="304800" algn="l"/>
              </a:tabLst>
              <a:defRPr/>
            </a:pPr>
            <a:r>
              <a:rPr kumimoji="0" lang="en-US" sz="40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The angel said He would be called 	   “Emmanuel,” which means,</a:t>
            </a:r>
          </a:p>
          <a:p>
            <a:pPr marL="0" marR="0" lvl="0" indent="0" algn="l" defTabSz="914400" rtl="0" eaLnBrk="1" fontAlgn="base" latinLnBrk="0" hangingPunct="1">
              <a:lnSpc>
                <a:spcPct val="100000"/>
              </a:lnSpc>
              <a:spcBef>
                <a:spcPct val="0"/>
              </a:spcBef>
              <a:spcAft>
                <a:spcPct val="0"/>
              </a:spcAft>
              <a:buClrTx/>
              <a:buSzTx/>
              <a:buFontTx/>
              <a:buNone/>
              <a:tabLst>
                <a:tab pos="304800" algn="l"/>
              </a:tabLst>
              <a:defRPr/>
            </a:pPr>
            <a:r>
              <a:rPr kumimoji="0" lang="en-US" sz="40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	   “God with us.”</a:t>
            </a:r>
            <a:endParaRPr kumimoji="0" lang="en-US" sz="40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4800" algn="l"/>
              </a:tabLst>
              <a:defRPr/>
            </a:pPr>
            <a:r>
              <a:rPr kumimoji="0" lang="zh-TW" altLang="en-US"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咱祈求用新的方式來體會上帝的顯現。天使說：人要稱祂的名為</a:t>
            </a:r>
            <a:r>
              <a:rPr kumimoji="0" lang="en-US" altLang="zh-TW"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a:t>
            </a:r>
            <a:r>
              <a:rPr kumimoji="0" lang="zh-TW" altLang="en-US"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以馬內利</a:t>
            </a:r>
            <a:r>
              <a:rPr kumimoji="0" lang="en-US" altLang="zh-TW"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a:t>
            </a:r>
            <a:r>
              <a:rPr kumimoji="0" lang="zh-TW" altLang="en-US"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，翻出來就是</a:t>
            </a:r>
            <a:r>
              <a:rPr kumimoji="0" lang="en-US" altLang="zh-TW"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a:t>
            </a:r>
            <a:r>
              <a:rPr kumimoji="0" lang="zh-TW" altLang="en-US"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上帝及咱同在</a:t>
            </a:r>
            <a:r>
              <a:rPr kumimoji="0" lang="en-US" altLang="zh-TW"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a:t>
            </a:r>
            <a:endParaRPr kumimoji="0" lang="en-US" altLang="zh-TW" sz="4400" b="1"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1090603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10CB-4CE4-404A-8373-E231E13C9004}"/>
              </a:ext>
            </a:extLst>
          </p:cNvPr>
          <p:cNvSpPr>
            <a:spLocks noGrp="1"/>
          </p:cNvSpPr>
          <p:nvPr>
            <p:ph type="title"/>
          </p:nvPr>
        </p:nvSpPr>
        <p:spPr>
          <a:xfrm>
            <a:off x="53926" y="228600"/>
            <a:ext cx="8991600" cy="1752600"/>
          </a:xfrm>
        </p:spPr>
        <p:txBody>
          <a:bodyPr>
            <a:normAutofit/>
          </a:bodyPr>
          <a:lstStyle/>
          <a:p>
            <a:r>
              <a:rPr lang="en-US" b="1" dirty="0">
                <a:solidFill>
                  <a:schemeClr val="bg1"/>
                </a:solidFill>
                <a:latin typeface="Maiandra GD" panose="020E0502030308020204" pitchFamily="34" charset="0"/>
              </a:rPr>
              <a:t>The angels sang </a:t>
            </a:r>
            <a:br>
              <a:rPr lang="en-US" b="1" dirty="0">
                <a:solidFill>
                  <a:schemeClr val="bg1"/>
                </a:solidFill>
                <a:latin typeface="Maiandra GD" panose="020E0502030308020204" pitchFamily="34" charset="0"/>
              </a:rPr>
            </a:br>
            <a:r>
              <a:rPr lang="en-US" b="1" dirty="0">
                <a:solidFill>
                  <a:schemeClr val="bg1"/>
                </a:solidFill>
                <a:latin typeface="Maiandra GD" panose="020E0502030308020204" pitchFamily="34" charset="0"/>
              </a:rPr>
              <a:t>with a glorious sound</a:t>
            </a:r>
          </a:p>
        </p:txBody>
      </p:sp>
      <p:sp>
        <p:nvSpPr>
          <p:cNvPr id="4" name="Title 1">
            <a:extLst>
              <a:ext uri="{FF2B5EF4-FFF2-40B4-BE49-F238E27FC236}">
                <a16:creationId xmlns:a16="http://schemas.microsoft.com/office/drawing/2014/main" id="{B08E1046-91AD-4C98-8B4C-F2A58449A2C4}"/>
              </a:ext>
            </a:extLst>
          </p:cNvPr>
          <p:cNvSpPr txBox="1">
            <a:spLocks/>
          </p:cNvSpPr>
          <p:nvPr/>
        </p:nvSpPr>
        <p:spPr>
          <a:xfrm>
            <a:off x="22274" y="2557978"/>
            <a:ext cx="8991600" cy="20140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bg1"/>
                </a:solidFill>
                <a:latin typeface="Maiandra GD" panose="020E0502030308020204" pitchFamily="34" charset="0"/>
              </a:rPr>
              <a:t>When the baby was born</a:t>
            </a:r>
          </a:p>
          <a:p>
            <a:pPr fontAlgn="auto">
              <a:spcAft>
                <a:spcPts val="0"/>
              </a:spcAft>
            </a:pPr>
            <a:r>
              <a:rPr lang="en-US" b="1" dirty="0">
                <a:solidFill>
                  <a:schemeClr val="bg1"/>
                </a:solidFill>
                <a:latin typeface="Maiandra GD" panose="020E0502030308020204" pitchFamily="34" charset="0"/>
              </a:rPr>
              <a:t>Down in Bethlehem town</a:t>
            </a:r>
          </a:p>
        </p:txBody>
      </p:sp>
      <p:sp>
        <p:nvSpPr>
          <p:cNvPr id="5" name="Title 1">
            <a:extLst>
              <a:ext uri="{FF2B5EF4-FFF2-40B4-BE49-F238E27FC236}">
                <a16:creationId xmlns:a16="http://schemas.microsoft.com/office/drawing/2014/main" id="{AC858158-AB55-4228-B443-D7365BEF1642}"/>
              </a:ext>
            </a:extLst>
          </p:cNvPr>
          <p:cNvSpPr txBox="1">
            <a:spLocks/>
          </p:cNvSpPr>
          <p:nvPr/>
        </p:nvSpPr>
        <p:spPr>
          <a:xfrm>
            <a:off x="131298" y="1817446"/>
            <a:ext cx="8991600" cy="10131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schemeClr val="bg1"/>
                </a:solidFill>
                <a:latin typeface="Maiandra GD" panose="020E0502030308020204" pitchFamily="34" charset="0"/>
              </a:rPr>
              <a:t>Sing No el. Sing No el. No el. No el.</a:t>
            </a:r>
          </a:p>
        </p:txBody>
      </p:sp>
      <p:sp>
        <p:nvSpPr>
          <p:cNvPr id="7" name="Title 1">
            <a:extLst>
              <a:ext uri="{FF2B5EF4-FFF2-40B4-BE49-F238E27FC236}">
                <a16:creationId xmlns:a16="http://schemas.microsoft.com/office/drawing/2014/main" id="{105B1CDB-07E7-41C7-B7C8-DE243AD151CF}"/>
              </a:ext>
            </a:extLst>
          </p:cNvPr>
          <p:cNvSpPr txBox="1">
            <a:spLocks/>
          </p:cNvSpPr>
          <p:nvPr/>
        </p:nvSpPr>
        <p:spPr>
          <a:xfrm>
            <a:off x="-67993" y="4419461"/>
            <a:ext cx="8991600" cy="10131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schemeClr val="bg1"/>
                </a:solidFill>
                <a:latin typeface="Maiandra GD" panose="020E0502030308020204" pitchFamily="34" charset="0"/>
              </a:rPr>
              <a:t>Sing No el. Sing No el. No el.  No el</a:t>
            </a:r>
          </a:p>
        </p:txBody>
      </p:sp>
      <p:sp>
        <p:nvSpPr>
          <p:cNvPr id="6" name="Subtitle 2">
            <a:extLst>
              <a:ext uri="{FF2B5EF4-FFF2-40B4-BE49-F238E27FC236}">
                <a16:creationId xmlns:a16="http://schemas.microsoft.com/office/drawing/2014/main" id="{DCBC6727-4684-4B4C-A8B0-DBAACC7EACF6}"/>
              </a:ext>
            </a:extLst>
          </p:cNvPr>
          <p:cNvSpPr txBox="1">
            <a:spLocks/>
          </p:cNvSpPr>
          <p:nvPr/>
        </p:nvSpPr>
        <p:spPr>
          <a:xfrm>
            <a:off x="7620000" y="6019800"/>
            <a:ext cx="1295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dirty="0">
                <a:solidFill>
                  <a:schemeClr val="bg1"/>
                </a:solidFill>
              </a:rPr>
              <a:t>4/5</a:t>
            </a:r>
          </a:p>
        </p:txBody>
      </p:sp>
    </p:spTree>
    <p:extLst>
      <p:ext uri="{BB962C8B-B14F-4D97-AF65-F5344CB8AC3E}">
        <p14:creationId xmlns:p14="http://schemas.microsoft.com/office/powerpoint/2010/main" val="2308167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10CB-4CE4-404A-8373-E231E13C9004}"/>
              </a:ext>
            </a:extLst>
          </p:cNvPr>
          <p:cNvSpPr>
            <a:spLocks noGrp="1"/>
          </p:cNvSpPr>
          <p:nvPr>
            <p:ph type="title"/>
          </p:nvPr>
        </p:nvSpPr>
        <p:spPr>
          <a:xfrm>
            <a:off x="76200" y="533400"/>
            <a:ext cx="8991600" cy="1295400"/>
          </a:xfrm>
        </p:spPr>
        <p:txBody>
          <a:bodyPr>
            <a:normAutofit/>
          </a:bodyPr>
          <a:lstStyle/>
          <a:p>
            <a:r>
              <a:rPr lang="en-US" sz="4000" b="1" dirty="0">
                <a:solidFill>
                  <a:schemeClr val="bg1"/>
                </a:solidFill>
                <a:latin typeface="Maiandra GD" panose="020E0502030308020204" pitchFamily="34" charset="0"/>
              </a:rPr>
              <a:t>Sing No el  Sing No el. No el. No el</a:t>
            </a:r>
          </a:p>
        </p:txBody>
      </p:sp>
      <p:sp>
        <p:nvSpPr>
          <p:cNvPr id="3" name="Title 1">
            <a:extLst>
              <a:ext uri="{FF2B5EF4-FFF2-40B4-BE49-F238E27FC236}">
                <a16:creationId xmlns:a16="http://schemas.microsoft.com/office/drawing/2014/main" id="{5894B58D-396C-4C00-AC45-6EA1527B37B3}"/>
              </a:ext>
            </a:extLst>
          </p:cNvPr>
          <p:cNvSpPr txBox="1">
            <a:spLocks/>
          </p:cNvSpPr>
          <p:nvPr/>
        </p:nvSpPr>
        <p:spPr>
          <a:xfrm>
            <a:off x="43375" y="4120664"/>
            <a:ext cx="8991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bg1"/>
                </a:solidFill>
                <a:latin typeface="Maiandra GD" panose="020E0502030308020204" pitchFamily="34" charset="0"/>
              </a:rPr>
              <a:t>Sing No el  Sing No el. No el. No el</a:t>
            </a:r>
          </a:p>
        </p:txBody>
      </p:sp>
      <p:sp>
        <p:nvSpPr>
          <p:cNvPr id="4" name="Title 1">
            <a:extLst>
              <a:ext uri="{FF2B5EF4-FFF2-40B4-BE49-F238E27FC236}">
                <a16:creationId xmlns:a16="http://schemas.microsoft.com/office/drawing/2014/main" id="{B08E1046-91AD-4C98-8B4C-F2A58449A2C4}"/>
              </a:ext>
            </a:extLst>
          </p:cNvPr>
          <p:cNvSpPr txBox="1">
            <a:spLocks/>
          </p:cNvSpPr>
          <p:nvPr/>
        </p:nvSpPr>
        <p:spPr>
          <a:xfrm>
            <a:off x="46892" y="2959492"/>
            <a:ext cx="8991600" cy="9390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bg1"/>
                </a:solidFill>
                <a:latin typeface="Maiandra GD" panose="020E0502030308020204" pitchFamily="34" charset="0"/>
              </a:rPr>
              <a:t>Now sing No el. Now sing No el. </a:t>
            </a:r>
          </a:p>
        </p:txBody>
      </p:sp>
      <p:sp>
        <p:nvSpPr>
          <p:cNvPr id="5" name="Title 1">
            <a:extLst>
              <a:ext uri="{FF2B5EF4-FFF2-40B4-BE49-F238E27FC236}">
                <a16:creationId xmlns:a16="http://schemas.microsoft.com/office/drawing/2014/main" id="{AC858158-AB55-4228-B443-D7365BEF1642}"/>
              </a:ext>
            </a:extLst>
          </p:cNvPr>
          <p:cNvSpPr txBox="1">
            <a:spLocks/>
          </p:cNvSpPr>
          <p:nvPr/>
        </p:nvSpPr>
        <p:spPr>
          <a:xfrm>
            <a:off x="98474" y="1664092"/>
            <a:ext cx="89916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bg1"/>
                </a:solidFill>
                <a:latin typeface="Maiandra GD" panose="020E0502030308020204" pitchFamily="34" charset="0"/>
              </a:rPr>
              <a:t>Sing we all No el. Now sing No el</a:t>
            </a:r>
          </a:p>
        </p:txBody>
      </p:sp>
      <p:sp>
        <p:nvSpPr>
          <p:cNvPr id="6" name="Subtitle 2">
            <a:extLst>
              <a:ext uri="{FF2B5EF4-FFF2-40B4-BE49-F238E27FC236}">
                <a16:creationId xmlns:a16="http://schemas.microsoft.com/office/drawing/2014/main" id="{060BB03D-D78E-419C-94FA-A81DAEF3E7D8}"/>
              </a:ext>
            </a:extLst>
          </p:cNvPr>
          <p:cNvSpPr txBox="1">
            <a:spLocks/>
          </p:cNvSpPr>
          <p:nvPr/>
        </p:nvSpPr>
        <p:spPr>
          <a:xfrm>
            <a:off x="7620000" y="6019800"/>
            <a:ext cx="1295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dirty="0">
                <a:solidFill>
                  <a:schemeClr val="bg1"/>
                </a:solidFill>
              </a:rPr>
              <a:t>5/5</a:t>
            </a:r>
          </a:p>
        </p:txBody>
      </p:sp>
    </p:spTree>
    <p:extLst>
      <p:ext uri="{BB962C8B-B14F-4D97-AF65-F5344CB8AC3E}">
        <p14:creationId xmlns:p14="http://schemas.microsoft.com/office/powerpoint/2010/main" val="9536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8135" y="0"/>
            <a:ext cx="9152135" cy="6858000"/>
          </a:xfrm>
          <a:prstGeom prst="rect">
            <a:avLst/>
          </a:prstGeom>
          <a:noFill/>
          <a:ln w="9525">
            <a:noFill/>
            <a:miter lim="800000"/>
            <a:headEnd/>
            <a:tailEnd/>
          </a:ln>
        </p:spPr>
      </p:pic>
      <p:sp>
        <p:nvSpPr>
          <p:cNvPr id="2" name="Rectangle 1"/>
          <p:cNvSpPr/>
          <p:nvPr/>
        </p:nvSpPr>
        <p:spPr>
          <a:xfrm>
            <a:off x="304800" y="381000"/>
            <a:ext cx="8153400" cy="550920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04800" algn="l"/>
              </a:tabLst>
              <a:defRPr/>
            </a:pPr>
            <a:r>
              <a:rPr kumimoji="0" lang="en-US" altLang="zh-TW" sz="44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God is always with us, and 	     when we welcome His Spirit 	   into our hearts and minds, we   experience the comfort and the power of God’s presence.</a:t>
            </a:r>
            <a:endParaRPr kumimoji="0" lang="en-US" altLang="zh-TW" sz="4400" b="1"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4800" algn="l"/>
              </a:tabLst>
              <a:defRPr/>
            </a:pPr>
            <a:r>
              <a:rPr kumimoji="0" lang="zh-TW" altLang="en-US"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上帝一直與咱同在，當咱迎接聖神進入咱的心靈時，咱感受上帝臨在的安慰及力量</a:t>
            </a:r>
            <a:r>
              <a:rPr kumimoji="0" lang="en-US" altLang="zh-TW" sz="4400" b="1" i="0" u="none" strike="noStrike" kern="1200" cap="none" spc="0" normalizeH="0" baseline="0" noProof="0" dirty="0">
                <a:ln>
                  <a:noFill/>
                </a:ln>
                <a:solidFill>
                  <a:prstClr val="white"/>
                </a:solidFill>
                <a:effectLst/>
                <a:uLnTx/>
                <a:uFillTx/>
                <a:latin typeface="標楷體" pitchFamily="65" charset="-120"/>
                <a:ea typeface="標楷體" pitchFamily="65" charset="-120"/>
                <a:cs typeface="Times New Roman" pitchFamily="18" charset="0"/>
              </a:rPr>
              <a:t>.</a:t>
            </a:r>
            <a:endParaRPr kumimoji="0" lang="zh-TW" altLang="en-US" sz="4400" b="1" i="0" u="none" strike="noStrike" kern="1200" cap="none" spc="0" normalizeH="0" baseline="0" noProof="0" dirty="0">
              <a:ln>
                <a:noFill/>
              </a:ln>
              <a:solidFill>
                <a:prstClr val="white"/>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306335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cstate="print"/>
          <a:srcRect/>
          <a:stretch>
            <a:fillRect/>
          </a:stretch>
        </p:blipFill>
        <p:spPr bwMode="auto">
          <a:xfrm>
            <a:off x="-1" y="0"/>
            <a:ext cx="9152135" cy="6858000"/>
          </a:xfrm>
          <a:prstGeom prst="rect">
            <a:avLst/>
          </a:prstGeom>
          <a:noFill/>
          <a:ln w="9525">
            <a:noFill/>
            <a:miter lim="800000"/>
            <a:headEnd/>
            <a:tailEnd/>
          </a:ln>
        </p:spPr>
      </p:pic>
      <p:sp>
        <p:nvSpPr>
          <p:cNvPr id="5" name="TextBox 4"/>
          <p:cNvSpPr txBox="1"/>
          <p:nvPr/>
        </p:nvSpPr>
        <p:spPr>
          <a:xfrm>
            <a:off x="304800" y="609600"/>
            <a:ext cx="868680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The psalmist said, “The Lord is good to those whose hope is in Him, to the one who seeks Him.  It is good to wait quietly for the salvation of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有詩人說：「</a:t>
            </a:r>
            <a:r>
              <a:rPr kumimoji="0" lang="zh-TW" altLang="en-US" sz="44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 </a:t>
            </a:r>
            <a:r>
              <a:rPr kumimoji="0" lang="zh-TW" altLang="en-US" sz="4400" b="1" i="0" u="none" strike="noStrike" kern="1200" cap="none" spc="0" normalizeH="0" baseline="0" noProof="0" dirty="0">
                <a:ln>
                  <a:noFill/>
                </a:ln>
                <a:solidFill>
                  <a:prstClr val="white"/>
                </a:solidFill>
                <a:effectLst/>
                <a:uLnTx/>
                <a:uFillTx/>
                <a:latin typeface="DFKai-SB" pitchFamily="65" charset="-120"/>
                <a:ea typeface="DFKai-SB" pitchFamily="65" charset="-120"/>
                <a:cs typeface="+mn-cs"/>
              </a:rPr>
              <a:t>見若</a:t>
            </a:r>
            <a:r>
              <a:rPr kumimoji="0" lang="zh-TW" altLang="en-US" sz="44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等候耶和華，心裡尋求祂的，耶和華必施恩互他。人仰望耶和華，靜默等候祂的救恩這原是好的。」</a:t>
            </a:r>
            <a:r>
              <a:rPr kumimoji="0" lang="en-US" sz="44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a:t>
            </a:r>
            <a:r>
              <a:rPr kumimoji="0" lang="zh-TW" altLang="en-US" sz="44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哀</a:t>
            </a:r>
            <a:r>
              <a:rPr kumimoji="0" lang="en-US" sz="4400" b="1" i="0" u="none" strike="noStrike" kern="1200" cap="none" spc="0" normalizeH="0" baseline="0" noProof="0" dirty="0">
                <a:ln>
                  <a:noFill/>
                </a:ln>
                <a:solidFill>
                  <a:prstClr val="white"/>
                </a:solidFill>
                <a:effectLst/>
                <a:uLnTx/>
                <a:uFillTx/>
                <a:latin typeface="Times New Roman" pitchFamily="18" charset="0"/>
                <a:ea typeface="標楷體" pitchFamily="65" charset="-120"/>
                <a:cs typeface="Times New Roman" pitchFamily="18" charset="0"/>
              </a:rPr>
              <a:t>3:25-26)</a:t>
            </a:r>
          </a:p>
        </p:txBody>
      </p:sp>
    </p:spTree>
    <p:extLst>
      <p:ext uri="{BB962C8B-B14F-4D97-AF65-F5344CB8AC3E}">
        <p14:creationId xmlns:p14="http://schemas.microsoft.com/office/powerpoint/2010/main" val="393908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lum contrast="10000"/>
          </a:blip>
          <a:srcRect/>
          <a:stretch>
            <a:fillRect/>
          </a:stretch>
        </p:blipFill>
        <p:spPr bwMode="auto">
          <a:xfrm>
            <a:off x="0" y="0"/>
            <a:ext cx="9377363" cy="6858000"/>
          </a:xfrm>
          <a:prstGeom prst="rect">
            <a:avLst/>
          </a:prstGeom>
          <a:noFill/>
          <a:ln w="9525">
            <a:noFill/>
            <a:miter lim="800000"/>
            <a:headEnd/>
            <a:tailEnd/>
          </a:ln>
        </p:spPr>
      </p:pic>
      <p:sp>
        <p:nvSpPr>
          <p:cNvPr id="23553" name="Rectangle 1"/>
          <p:cNvSpPr>
            <a:spLocks noChangeArrowheads="1"/>
          </p:cNvSpPr>
          <p:nvPr/>
        </p:nvSpPr>
        <p:spPr bwMode="auto">
          <a:xfrm>
            <a:off x="3886200" y="685800"/>
            <a:ext cx="5029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04800" algn="l"/>
              </a:tabLst>
              <a:defRPr/>
            </a:pPr>
            <a:r>
              <a:rPr kumimoji="0" lang="en-US" sz="4800" b="1" i="0" u="none" strike="noStrike" kern="1200" cap="none" spc="0" normalizeH="0" baseline="0" noProof="0" dirty="0">
                <a:ln>
                  <a:noFill/>
                </a:ln>
                <a:solidFill>
                  <a:prstClr val="black"/>
                </a:solidFill>
                <a:effectLst/>
                <a:uLnTx/>
                <a:uFillTx/>
                <a:latin typeface="Times New Roman" pitchFamily="18" charset="0"/>
                <a:ea typeface="標楷體" pitchFamily="65" charset="-120"/>
                <a:cs typeface="Times New Roman" pitchFamily="18" charset="0"/>
              </a:rPr>
              <a:t>Come… let us be still before the Lord and wait patiently for Him.</a:t>
            </a:r>
            <a:endParaRPr kumimoji="0" lang="en-US" sz="4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04800" algn="l"/>
              </a:tabLst>
              <a:defRPr/>
            </a:pPr>
            <a:r>
              <a:rPr kumimoji="0" lang="en-US" altLang="zh-TW" sz="4800" b="1" i="0" u="none" strike="noStrike" kern="1200" cap="none" spc="0" normalizeH="0" baseline="0" noProof="0" dirty="0">
                <a:ln>
                  <a:noFill/>
                </a:ln>
                <a:solidFill>
                  <a:prstClr val="black"/>
                </a:solidFill>
                <a:effectLst/>
                <a:uLnTx/>
                <a:uFillTx/>
                <a:latin typeface="Times New Roman" pitchFamily="18" charset="0"/>
                <a:ea typeface="標楷體" pitchFamily="65" charset="-120"/>
                <a:cs typeface="Times New Roman" pitchFamily="18" charset="0"/>
              </a:rPr>
              <a:t>	</a:t>
            </a:r>
            <a:r>
              <a:rPr kumimoji="0" lang="zh-TW" altLang="en-US" sz="4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Times New Roman" pitchFamily="18" charset="0"/>
              </a:rPr>
              <a:t>來吧！互咱靜默佇主的面前，</a:t>
            </a:r>
            <a:endParaRPr kumimoji="0" lang="en-US" altLang="zh-TW" sz="4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04800" algn="l"/>
              </a:tabLst>
              <a:defRPr/>
            </a:pPr>
            <a:r>
              <a:rPr kumimoji="0" lang="zh-TW" altLang="en-US" sz="4800" b="1" i="0" u="none" strike="noStrike" kern="1200" cap="none" spc="0" normalizeH="0" baseline="0" noProof="0" dirty="0">
                <a:ln>
                  <a:noFill/>
                </a:ln>
                <a:solidFill>
                  <a:prstClr val="black"/>
                </a:solidFill>
                <a:effectLst/>
                <a:uLnTx/>
                <a:uFillTx/>
                <a:latin typeface="標楷體" pitchFamily="65" charset="-120"/>
                <a:ea typeface="標楷體" pitchFamily="65" charset="-120"/>
                <a:cs typeface="Times New Roman" pitchFamily="18" charset="0"/>
              </a:rPr>
              <a:t>耐心等待祂</a:t>
            </a:r>
            <a:endParaRPr kumimoji="0" lang="zh-TW" altLang="en-US" sz="4800" b="1" i="0" u="none" strike="noStrike" kern="1200" cap="none" spc="0" normalizeH="0" baseline="0" noProof="0" dirty="0">
              <a:ln>
                <a:noFill/>
              </a:ln>
              <a:solidFill>
                <a:prstClr val="black"/>
              </a:solidFill>
              <a:effectLst/>
              <a:uLnTx/>
              <a:uFillTx/>
              <a:latin typeface="Arial" pitchFamily="34" charset="0"/>
              <a:ea typeface="新細明體" panose="02020500000000000000" pitchFamily="18" charset="-120"/>
              <a:cs typeface="Arial" pitchFamily="34" charset="0"/>
            </a:endParaRPr>
          </a:p>
        </p:txBody>
      </p:sp>
    </p:spTree>
    <p:extLst>
      <p:ext uri="{BB962C8B-B14F-4D97-AF65-F5344CB8AC3E}">
        <p14:creationId xmlns:p14="http://schemas.microsoft.com/office/powerpoint/2010/main" val="250822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auto">
          <a:xfrm>
            <a:off x="614449" y="457200"/>
            <a:ext cx="70104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4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Waiting  </a:t>
            </a:r>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等待</a:t>
            </a:r>
            <a:endParaRPr lang="en-US" sz="4800" b="1" dirty="0">
              <a:solidFill>
                <a:prstClr val="white"/>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eaLnBrk="0" hangingPunct="0"/>
            <a:r>
              <a:rPr lang="en-US" sz="40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Waiting, we are waiting, Lord. </a:t>
            </a:r>
          </a:p>
          <a:p>
            <a:pPr eaLnBrk="0" hangingPunct="0"/>
            <a:r>
              <a:rPr lang="en-US" sz="40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Waiting, we are waiting, Lord. </a:t>
            </a:r>
          </a:p>
          <a:p>
            <a:pPr eaLnBrk="0" hangingPunct="0"/>
            <a:r>
              <a:rPr lang="en-US" sz="40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Fill the mind ‘til we find</a:t>
            </a:r>
          </a:p>
          <a:p>
            <a:pPr eaLnBrk="0" hangingPunct="0"/>
            <a:r>
              <a:rPr lang="en-US" sz="40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Your light, Your truth.</a:t>
            </a:r>
          </a:p>
          <a:p>
            <a:pPr eaLnBrk="0" hangingPunct="0"/>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等待</a:t>
            </a:r>
            <a:r>
              <a:rPr lang="en-US" altLang="zh-TW"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阮</a:t>
            </a:r>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rPr>
              <a:t>啲</a:t>
            </a:r>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等待主</a:t>
            </a:r>
            <a:r>
              <a:rPr lang="en-US" altLang="zh-TW"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p>
          <a:p>
            <a:pPr eaLnBrk="0" hangingPunct="0"/>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等待</a:t>
            </a:r>
            <a:r>
              <a:rPr lang="en-US" altLang="zh-TW"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阮</a:t>
            </a:r>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rPr>
              <a:t>啲</a:t>
            </a:r>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等待主</a:t>
            </a:r>
            <a:r>
              <a:rPr lang="en-US" altLang="zh-TW"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endParaRPr lang="en-US" altLang="zh-TW"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Arial" pitchFamily="34" charset="0"/>
            </a:endParaRPr>
          </a:p>
          <a:p>
            <a:pPr eaLnBrk="0" hangingPunct="0"/>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充滿阮心通看</a:t>
            </a:r>
            <a:endParaRPr lang="en-US" altLang="zh-TW"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a:p>
            <a:pPr eaLnBrk="0" hangingPunct="0"/>
            <a:r>
              <a:rPr lang="zh-TW" altLang="en-US"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光和真理</a:t>
            </a:r>
            <a:r>
              <a:rPr lang="en-US" altLang="zh-TW"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endParaRPr lang="en-US" altLang="zh-TW" sz="4800" b="1" dirty="0">
              <a:solidFill>
                <a:prstClr val="white"/>
              </a:solidFill>
              <a:effectLst>
                <a:outerShdw blurRad="38100" dist="38100" dir="2700000" algn="tl">
                  <a:srgbClr val="000000">
                    <a:alpha val="43137"/>
                  </a:srgbClr>
                </a:outerShdw>
              </a:effectLst>
              <a:latin typeface="標楷體" pitchFamily="65" charset="-120"/>
              <a:ea typeface="標楷體" pitchFamily="65" charset="-120"/>
              <a:cs typeface="Arial" pitchFamily="34" charset="0"/>
            </a:endParaRPr>
          </a:p>
          <a:p>
            <a:pPr eaLnBrk="0" hangingPunct="0"/>
            <a:endParaRPr lang="en-US" sz="4000" dirty="0">
              <a:solidFill>
                <a:prstClr val="black"/>
              </a:solidFill>
              <a:latin typeface="Arial" pitchFamily="34" charset="0"/>
              <a:ea typeface="+mn-ea"/>
              <a:cs typeface="Arial" pitchFamily="34" charset="0"/>
            </a:endParaRPr>
          </a:p>
        </p:txBody>
      </p:sp>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4119649" y="13855"/>
            <a:ext cx="5052060" cy="5486400"/>
          </a:xfrm>
          <a:prstGeom prst="rect">
            <a:avLst/>
          </a:prstGeom>
        </p:spPr>
      </p:pic>
    </p:spTree>
    <p:extLst>
      <p:ext uri="{BB962C8B-B14F-4D97-AF65-F5344CB8AC3E}">
        <p14:creationId xmlns:p14="http://schemas.microsoft.com/office/powerpoint/2010/main" val="55338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A0000"/>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srcRect l="20001" t="7654" r="34001" b="10858"/>
          <a:stretch/>
        </p:blipFill>
        <p:spPr bwMode="auto">
          <a:xfrm>
            <a:off x="0" y="2971800"/>
            <a:ext cx="3075709" cy="3816926"/>
          </a:xfrm>
          <a:prstGeom prst="rect">
            <a:avLst/>
          </a:prstGeom>
          <a:noFill/>
          <a:ln w="9525">
            <a:noFill/>
            <a:miter lim="800000"/>
            <a:headEnd/>
            <a:tailEnd/>
          </a:ln>
        </p:spPr>
      </p:pic>
      <p:sp>
        <p:nvSpPr>
          <p:cNvPr id="1027" name="Rectangle 3"/>
          <p:cNvSpPr>
            <a:spLocks noChangeArrowheads="1"/>
          </p:cNvSpPr>
          <p:nvPr/>
        </p:nvSpPr>
        <p:spPr bwMode="auto">
          <a:xfrm>
            <a:off x="0" y="305068"/>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eaLnBrk="0" hangingPunct="0"/>
            <a:r>
              <a:rPr lang="en-US" sz="4400" b="1" dirty="0">
                <a:solidFill>
                  <a:prstClr val="white"/>
                </a:solidFill>
                <a:latin typeface="Times New Roman" pitchFamily="18" charset="0"/>
                <a:cs typeface="Times New Roman" pitchFamily="18" charset="0"/>
              </a:rPr>
              <a:t>Waiting, waiting, </a:t>
            </a:r>
          </a:p>
          <a:p>
            <a:pPr algn="r" eaLnBrk="0" hangingPunct="0"/>
            <a:r>
              <a:rPr lang="en-US" sz="4400" b="1" dirty="0">
                <a:solidFill>
                  <a:prstClr val="white"/>
                </a:solidFill>
                <a:latin typeface="Times New Roman" pitchFamily="18" charset="0"/>
                <a:cs typeface="Times New Roman" pitchFamily="18" charset="0"/>
              </a:rPr>
              <a:t>we are waiting, Lord.</a:t>
            </a:r>
            <a:endParaRPr lang="en-US" sz="4400" b="1" dirty="0">
              <a:solidFill>
                <a:prstClr val="white"/>
              </a:solidFill>
              <a:latin typeface="Times New Roman" pitchFamily="18" charset="0"/>
              <a:ea typeface="+mn-ea"/>
              <a:cs typeface="Times New Roman" pitchFamily="18" charset="0"/>
            </a:endParaRPr>
          </a:p>
          <a:p>
            <a:pPr algn="r" eaLnBrk="0" hangingPunct="0"/>
            <a:r>
              <a:rPr lang="en-US" sz="4400" b="1" dirty="0">
                <a:solidFill>
                  <a:prstClr val="white"/>
                </a:solidFill>
                <a:latin typeface="Times New Roman" pitchFamily="18" charset="0"/>
                <a:cs typeface="Times New Roman" pitchFamily="18" charset="0"/>
              </a:rPr>
              <a:t>Waiting, waiting, </a:t>
            </a:r>
          </a:p>
          <a:p>
            <a:pPr algn="r" eaLnBrk="0" hangingPunct="0"/>
            <a:r>
              <a:rPr lang="en-US" sz="4400" b="1" dirty="0">
                <a:solidFill>
                  <a:prstClr val="white"/>
                </a:solidFill>
                <a:latin typeface="Times New Roman" pitchFamily="18" charset="0"/>
                <a:cs typeface="Times New Roman" pitchFamily="18" charset="0"/>
              </a:rPr>
              <a:t>we are waiting, Lord.</a:t>
            </a:r>
            <a:endParaRPr lang="en-US" sz="4400" b="1" dirty="0">
              <a:solidFill>
                <a:prstClr val="white"/>
              </a:solidFill>
              <a:latin typeface="Times New Roman" pitchFamily="18" charset="0"/>
              <a:ea typeface="+mn-ea"/>
              <a:cs typeface="Times New Roman" pitchFamily="18" charset="0"/>
            </a:endParaRPr>
          </a:p>
          <a:p>
            <a:pPr algn="r" eaLnBrk="0" hangingPunct="0"/>
            <a:r>
              <a:rPr lang="en-US" sz="4400" b="1" dirty="0">
                <a:solidFill>
                  <a:prstClr val="white"/>
                </a:solidFill>
                <a:latin typeface="Times New Roman" pitchFamily="18" charset="0"/>
                <a:cs typeface="Times New Roman" pitchFamily="18" charset="0"/>
              </a:rPr>
              <a:t>Fill the mind ‘til we find </a:t>
            </a:r>
          </a:p>
          <a:p>
            <a:pPr algn="r" eaLnBrk="0" hangingPunct="0"/>
            <a:r>
              <a:rPr lang="en-US" sz="4400" b="1" dirty="0">
                <a:solidFill>
                  <a:prstClr val="white"/>
                </a:solidFill>
                <a:latin typeface="Times New Roman" pitchFamily="18" charset="0"/>
                <a:cs typeface="Times New Roman" pitchFamily="18" charset="0"/>
              </a:rPr>
              <a:t>Your will, Your way.</a:t>
            </a:r>
            <a:endParaRPr lang="en-US" sz="4400" b="1" dirty="0">
              <a:solidFill>
                <a:prstClr val="white"/>
              </a:solidFill>
              <a:latin typeface="Times New Roman" pitchFamily="18" charset="0"/>
              <a:ea typeface="+mn-ea"/>
              <a:cs typeface="Times New Roman" pitchFamily="18" charset="0"/>
            </a:endParaRPr>
          </a:p>
          <a:p>
            <a:pPr algn="r" eaLnBrk="0" hangingPunct="0"/>
            <a:r>
              <a:rPr lang="zh-TW" altLang="en-US" sz="4400" b="1" dirty="0">
                <a:solidFill>
                  <a:prstClr val="white"/>
                </a:solidFill>
                <a:latin typeface="標楷體" pitchFamily="65" charset="-120"/>
                <a:ea typeface="標楷體" pitchFamily="65" charset="-120"/>
                <a:cs typeface="Times New Roman" pitchFamily="18" charset="0"/>
              </a:rPr>
              <a:t>等待</a:t>
            </a:r>
            <a:r>
              <a:rPr lang="en-US" altLang="zh-TW" sz="4400" b="1" dirty="0">
                <a:solidFill>
                  <a:prstClr val="white"/>
                </a:solidFill>
                <a:latin typeface="標楷體" pitchFamily="65" charset="-120"/>
                <a:ea typeface="標楷體" pitchFamily="65" charset="-120"/>
                <a:cs typeface="Times New Roman" pitchFamily="18" charset="0"/>
              </a:rPr>
              <a:t>,</a:t>
            </a:r>
            <a:r>
              <a:rPr lang="zh-TW" altLang="en-US" sz="4400" b="1" dirty="0">
                <a:solidFill>
                  <a:prstClr val="white"/>
                </a:solidFill>
                <a:latin typeface="標楷體" pitchFamily="65" charset="-120"/>
                <a:ea typeface="標楷體" pitchFamily="65" charset="-120"/>
                <a:cs typeface="Times New Roman" pitchFamily="18" charset="0"/>
              </a:rPr>
              <a:t>等待</a:t>
            </a:r>
            <a:r>
              <a:rPr lang="en-US" altLang="zh-TW" sz="4400" b="1" dirty="0">
                <a:solidFill>
                  <a:prstClr val="white"/>
                </a:solidFill>
                <a:latin typeface="標楷體" pitchFamily="65" charset="-120"/>
                <a:ea typeface="標楷體" pitchFamily="65" charset="-120"/>
                <a:cs typeface="Times New Roman" pitchFamily="18" charset="0"/>
              </a:rPr>
              <a:t>,</a:t>
            </a:r>
            <a:r>
              <a:rPr lang="zh-TW" altLang="en-US" sz="4400" b="1" dirty="0">
                <a:solidFill>
                  <a:prstClr val="white"/>
                </a:solidFill>
                <a:latin typeface="標楷體" pitchFamily="65" charset="-120"/>
                <a:ea typeface="標楷體" pitchFamily="65" charset="-120"/>
                <a:cs typeface="Times New Roman" pitchFamily="18" charset="0"/>
              </a:rPr>
              <a:t>阮</a:t>
            </a:r>
            <a:r>
              <a:rPr lang="zh-TW" altLang="en-US" sz="4400" b="1" dirty="0">
                <a:solidFill>
                  <a:srgbClr val="FFFFFF"/>
                </a:solidFill>
                <a:latin typeface="標楷體" pitchFamily="65" charset="-120"/>
                <a:ea typeface="標楷體" pitchFamily="65" charset="-120"/>
              </a:rPr>
              <a:t>啲</a:t>
            </a:r>
            <a:r>
              <a:rPr lang="zh-TW" altLang="en-US" sz="4400" b="1" dirty="0">
                <a:solidFill>
                  <a:prstClr val="white"/>
                </a:solidFill>
                <a:latin typeface="標楷體" pitchFamily="65" charset="-120"/>
                <a:ea typeface="標楷體" pitchFamily="65" charset="-120"/>
                <a:cs typeface="Times New Roman" pitchFamily="18" charset="0"/>
              </a:rPr>
              <a:t>等待主</a:t>
            </a:r>
            <a:r>
              <a:rPr lang="en-US" altLang="zh-TW" sz="4400" b="1" dirty="0">
                <a:solidFill>
                  <a:prstClr val="white"/>
                </a:solidFill>
                <a:latin typeface="標楷體" pitchFamily="65" charset="-120"/>
                <a:ea typeface="標楷體" pitchFamily="65" charset="-120"/>
                <a:cs typeface="Times New Roman" pitchFamily="18" charset="0"/>
              </a:rPr>
              <a:t>.</a:t>
            </a:r>
          </a:p>
          <a:p>
            <a:pPr algn="r" eaLnBrk="0" hangingPunct="0"/>
            <a:r>
              <a:rPr lang="zh-TW" altLang="en-US" sz="4400" b="1" dirty="0">
                <a:solidFill>
                  <a:prstClr val="white"/>
                </a:solidFill>
                <a:latin typeface="標楷體" pitchFamily="65" charset="-120"/>
                <a:ea typeface="標楷體" pitchFamily="65" charset="-120"/>
                <a:cs typeface="Times New Roman" pitchFamily="18" charset="0"/>
              </a:rPr>
              <a:t>等待</a:t>
            </a:r>
            <a:r>
              <a:rPr lang="en-US" altLang="zh-TW" sz="4400" b="1" dirty="0">
                <a:solidFill>
                  <a:prstClr val="white"/>
                </a:solidFill>
                <a:latin typeface="標楷體" pitchFamily="65" charset="-120"/>
                <a:ea typeface="標楷體" pitchFamily="65" charset="-120"/>
                <a:cs typeface="Times New Roman" pitchFamily="18" charset="0"/>
              </a:rPr>
              <a:t>,</a:t>
            </a:r>
            <a:r>
              <a:rPr lang="zh-TW" altLang="en-US" sz="4400" b="1" dirty="0">
                <a:solidFill>
                  <a:prstClr val="white"/>
                </a:solidFill>
                <a:latin typeface="標楷體" pitchFamily="65" charset="-120"/>
                <a:ea typeface="標楷體" pitchFamily="65" charset="-120"/>
                <a:cs typeface="Times New Roman" pitchFamily="18" charset="0"/>
              </a:rPr>
              <a:t>等待</a:t>
            </a:r>
            <a:r>
              <a:rPr lang="en-US" altLang="zh-TW" sz="4400" b="1" dirty="0">
                <a:solidFill>
                  <a:prstClr val="white"/>
                </a:solidFill>
                <a:latin typeface="標楷體" pitchFamily="65" charset="-120"/>
                <a:ea typeface="標楷體" pitchFamily="65" charset="-120"/>
                <a:cs typeface="Times New Roman" pitchFamily="18" charset="0"/>
              </a:rPr>
              <a:t>,</a:t>
            </a:r>
            <a:r>
              <a:rPr lang="zh-TW" altLang="en-US" sz="4400" b="1" dirty="0">
                <a:solidFill>
                  <a:prstClr val="white"/>
                </a:solidFill>
                <a:latin typeface="標楷體" pitchFamily="65" charset="-120"/>
                <a:ea typeface="標楷體" pitchFamily="65" charset="-120"/>
                <a:cs typeface="Times New Roman" pitchFamily="18" charset="0"/>
              </a:rPr>
              <a:t>阮</a:t>
            </a:r>
            <a:r>
              <a:rPr lang="zh-TW" altLang="en-US" sz="4400" b="1" dirty="0">
                <a:solidFill>
                  <a:srgbClr val="FFFFFF"/>
                </a:solidFill>
                <a:latin typeface="標楷體" pitchFamily="65" charset="-120"/>
                <a:ea typeface="標楷體" pitchFamily="65" charset="-120"/>
              </a:rPr>
              <a:t>啲</a:t>
            </a:r>
            <a:r>
              <a:rPr lang="zh-TW" altLang="en-US" sz="4400" b="1" dirty="0">
                <a:solidFill>
                  <a:prstClr val="white"/>
                </a:solidFill>
                <a:latin typeface="標楷體" pitchFamily="65" charset="-120"/>
                <a:ea typeface="標楷體" pitchFamily="65" charset="-120"/>
                <a:cs typeface="Times New Roman" pitchFamily="18" charset="0"/>
              </a:rPr>
              <a:t>等待主</a:t>
            </a:r>
            <a:r>
              <a:rPr lang="en-US" altLang="zh-TW" sz="4400" b="1" dirty="0">
                <a:solidFill>
                  <a:prstClr val="white"/>
                </a:solidFill>
                <a:latin typeface="標楷體" pitchFamily="65" charset="-120"/>
                <a:ea typeface="標楷體" pitchFamily="65" charset="-120"/>
                <a:cs typeface="Times New Roman" pitchFamily="18" charset="0"/>
              </a:rPr>
              <a:t>.</a:t>
            </a:r>
            <a:endParaRPr lang="en-US" altLang="zh-TW" sz="4400" b="1" dirty="0">
              <a:solidFill>
                <a:prstClr val="white"/>
              </a:solidFill>
              <a:latin typeface="標楷體" pitchFamily="65" charset="-120"/>
              <a:ea typeface="標楷體" pitchFamily="65" charset="-120"/>
              <a:cs typeface="Arial" pitchFamily="34" charset="0"/>
            </a:endParaRPr>
          </a:p>
          <a:p>
            <a:pPr algn="r" eaLnBrk="0" hangingPunct="0"/>
            <a:r>
              <a:rPr lang="zh-TW" altLang="en-US" sz="4400" b="1" dirty="0">
                <a:solidFill>
                  <a:prstClr val="white"/>
                </a:solidFill>
                <a:latin typeface="標楷體" pitchFamily="65" charset="-120"/>
                <a:ea typeface="標楷體" pitchFamily="65" charset="-120"/>
                <a:cs typeface="Times New Roman" pitchFamily="18" charset="0"/>
              </a:rPr>
              <a:t>充滿阮心通知 你的旨意</a:t>
            </a:r>
            <a:r>
              <a:rPr lang="en-US" altLang="zh-TW" sz="4400" b="1" dirty="0">
                <a:solidFill>
                  <a:prstClr val="white"/>
                </a:solidFill>
                <a:latin typeface="標楷體" pitchFamily="65" charset="-120"/>
                <a:ea typeface="標楷體" pitchFamily="65" charset="-120"/>
                <a:cs typeface="Times New Roman" pitchFamily="18" charset="0"/>
              </a:rPr>
              <a:t>.</a:t>
            </a:r>
            <a:r>
              <a:rPr lang="en-US" altLang="zh-TW" sz="4800" dirty="0">
                <a:solidFill>
                  <a:prstClr val="white"/>
                </a:solidFill>
                <a:latin typeface="標楷體" pitchFamily="65" charset="-120"/>
                <a:ea typeface="標楷體" pitchFamily="65" charset="-120"/>
                <a:cs typeface="Times New Roman" pitchFamily="18" charset="0"/>
              </a:rPr>
              <a:t> </a:t>
            </a:r>
            <a:r>
              <a:rPr lang="en-US" altLang="zh-TW" sz="4800" u="sng" dirty="0">
                <a:solidFill>
                  <a:prstClr val="white"/>
                </a:solidFill>
                <a:latin typeface="標楷體" pitchFamily="65" charset="-120"/>
                <a:ea typeface="標楷體" pitchFamily="65" charset="-120"/>
                <a:cs typeface="Times New Roman" pitchFamily="18" charset="0"/>
              </a:rPr>
              <a:t>  </a:t>
            </a:r>
            <a:endParaRPr lang="en-US" altLang="zh-TW" sz="4800" u="sng" dirty="0">
              <a:solidFill>
                <a:prstClr val="white"/>
              </a:solidFill>
              <a:latin typeface="標楷體" pitchFamily="65" charset="-120"/>
              <a:ea typeface="標楷體" pitchFamily="65" charset="-120"/>
              <a:cs typeface="Arial" pitchFamily="34" charset="0"/>
            </a:endParaRPr>
          </a:p>
        </p:txBody>
      </p:sp>
    </p:spTree>
    <p:extLst>
      <p:ext uri="{BB962C8B-B14F-4D97-AF65-F5344CB8AC3E}">
        <p14:creationId xmlns:p14="http://schemas.microsoft.com/office/powerpoint/2010/main" val="364621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14599"/>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191000" y="381000"/>
            <a:ext cx="4800600"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pPr>
            <a:r>
              <a:rPr lang="en-US" sz="4400" b="1" dirty="0">
                <a:solidFill>
                  <a:prstClr val="black"/>
                </a:solidFill>
                <a:latin typeface="Times New Roman" pitchFamily="18" charset="0"/>
                <a:ea typeface="標楷體" pitchFamily="65" charset="-120"/>
                <a:cs typeface="Times New Roman" pitchFamily="18" charset="0"/>
              </a:rPr>
              <a:t>Now let us know </a:t>
            </a:r>
          </a:p>
          <a:p>
            <a:pPr fontAlgn="auto">
              <a:spcBef>
                <a:spcPts val="0"/>
              </a:spcBef>
              <a:spcAft>
                <a:spcPts val="0"/>
              </a:spcAft>
            </a:pPr>
            <a:r>
              <a:rPr lang="en-US" sz="4400" b="1" dirty="0">
                <a:solidFill>
                  <a:prstClr val="black"/>
                </a:solidFill>
                <a:latin typeface="Times New Roman" pitchFamily="18" charset="0"/>
                <a:ea typeface="標楷體" pitchFamily="65" charset="-120"/>
                <a:cs typeface="Times New Roman" pitchFamily="18" charset="0"/>
              </a:rPr>
              <a:t>Your presence, Lord, Emmanuel, </a:t>
            </a:r>
          </a:p>
          <a:p>
            <a:pPr fontAlgn="auto">
              <a:spcBef>
                <a:spcPts val="0"/>
              </a:spcBef>
              <a:spcAft>
                <a:spcPts val="0"/>
              </a:spcAft>
            </a:pPr>
            <a:r>
              <a:rPr lang="en-US" sz="4400" b="1" dirty="0">
                <a:solidFill>
                  <a:prstClr val="black"/>
                </a:solidFill>
                <a:latin typeface="Times New Roman" pitchFamily="18" charset="0"/>
                <a:ea typeface="標楷體" pitchFamily="65" charset="-120"/>
                <a:cs typeface="Times New Roman" pitchFamily="18" charset="0"/>
              </a:rPr>
              <a:t>God, be with us.</a:t>
            </a:r>
          </a:p>
          <a:p>
            <a:pPr eaLnBrk="0" hangingPunct="0"/>
            <a:r>
              <a:rPr lang="zh-TW" altLang="en-US" sz="4400" b="1" dirty="0">
                <a:solidFill>
                  <a:prstClr val="black"/>
                </a:solidFill>
                <a:latin typeface="Times New Roman" pitchFamily="18" charset="0"/>
                <a:ea typeface="標楷體" pitchFamily="65" charset="-120"/>
                <a:cs typeface="Times New Roman" pitchFamily="18" charset="0"/>
              </a:rPr>
              <a:t>今阮知主與你同在</a:t>
            </a:r>
            <a:r>
              <a:rPr lang="en-US" altLang="zh-TW" sz="4400" b="1" dirty="0">
                <a:solidFill>
                  <a:prstClr val="black"/>
                </a:solidFill>
                <a:latin typeface="Times New Roman" pitchFamily="18" charset="0"/>
                <a:ea typeface="標楷體" pitchFamily="65" charset="-120"/>
                <a:cs typeface="Times New Roman" pitchFamily="18" charset="0"/>
              </a:rPr>
              <a:t>,</a:t>
            </a:r>
          </a:p>
          <a:p>
            <a:pPr eaLnBrk="0" hangingPunct="0"/>
            <a:r>
              <a:rPr lang="zh-TW" altLang="en-US" sz="4400" b="1" dirty="0">
                <a:solidFill>
                  <a:prstClr val="black"/>
                </a:solidFill>
                <a:latin typeface="Times New Roman" pitchFamily="18" charset="0"/>
                <a:ea typeface="標楷體" pitchFamily="65" charset="-120"/>
                <a:cs typeface="Times New Roman" pitchFamily="18" charset="0"/>
              </a:rPr>
              <a:t>以馬內利</a:t>
            </a:r>
            <a:r>
              <a:rPr lang="en-US" altLang="zh-TW" sz="4400" b="1" dirty="0">
                <a:solidFill>
                  <a:prstClr val="black"/>
                </a:solidFill>
                <a:latin typeface="Times New Roman" pitchFamily="18" charset="0"/>
                <a:ea typeface="標楷體" pitchFamily="65" charset="-120"/>
                <a:cs typeface="Times New Roman" pitchFamily="18" charset="0"/>
              </a:rPr>
              <a:t>,</a:t>
            </a:r>
          </a:p>
          <a:p>
            <a:pPr eaLnBrk="0" hangingPunct="0"/>
            <a:r>
              <a:rPr lang="zh-TW" altLang="en-US" sz="4400" b="1" dirty="0">
                <a:solidFill>
                  <a:prstClr val="black"/>
                </a:solidFill>
                <a:latin typeface="Times New Roman" pitchFamily="18" charset="0"/>
                <a:ea typeface="標楷體" pitchFamily="65" charset="-120"/>
                <a:cs typeface="Times New Roman" pitchFamily="18" charset="0"/>
              </a:rPr>
              <a:t>主</a:t>
            </a:r>
            <a:r>
              <a:rPr lang="en-US" altLang="zh-TW" sz="4400" b="1" dirty="0">
                <a:solidFill>
                  <a:prstClr val="black"/>
                </a:solidFill>
                <a:latin typeface="Times New Roman" pitchFamily="18" charset="0"/>
                <a:ea typeface="標楷體" pitchFamily="65" charset="-120"/>
                <a:cs typeface="Times New Roman" pitchFamily="18" charset="0"/>
              </a:rPr>
              <a:t>,</a:t>
            </a:r>
            <a:r>
              <a:rPr lang="zh-TW" altLang="en-US" sz="4400" b="1" dirty="0">
                <a:solidFill>
                  <a:prstClr val="black"/>
                </a:solidFill>
                <a:latin typeface="Times New Roman" pitchFamily="18" charset="0"/>
                <a:ea typeface="標楷體" pitchFamily="65" charset="-120"/>
                <a:cs typeface="Times New Roman" pitchFamily="18" charset="0"/>
              </a:rPr>
              <a:t>永同在</a:t>
            </a:r>
            <a:r>
              <a:rPr lang="en-US" altLang="zh-TW" sz="4400" b="1" dirty="0">
                <a:solidFill>
                  <a:prstClr val="black"/>
                </a:solidFill>
                <a:latin typeface="Times New Roman" pitchFamily="18" charset="0"/>
                <a:ea typeface="標楷體" pitchFamily="65" charset="-120"/>
                <a:cs typeface="Times New Roman" pitchFamily="18" charset="0"/>
              </a:rPr>
              <a:t>.</a:t>
            </a:r>
          </a:p>
        </p:txBody>
      </p:sp>
    </p:spTree>
    <p:extLst>
      <p:ext uri="{BB962C8B-B14F-4D97-AF65-F5344CB8AC3E}">
        <p14:creationId xmlns:p14="http://schemas.microsoft.com/office/powerpoint/2010/main" val="2219269811"/>
      </p:ext>
    </p:extLst>
  </p:cSld>
  <p:clrMapOvr>
    <a:masterClrMapping/>
  </p:clrMapOvr>
</p:sld>
</file>

<file path=ppt/theme/theme1.xml><?xml version="1.0" encoding="utf-8"?>
<a:theme xmlns:a="http://schemas.openxmlformats.org/drawingml/2006/main" name="3_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1199</Words>
  <Application>Microsoft Office PowerPoint</Application>
  <PresentationFormat>On-screen Show (4:3)</PresentationFormat>
  <Paragraphs>171</Paragraphs>
  <Slides>31</Slides>
  <Notes>1</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31</vt:i4>
      </vt:variant>
    </vt:vector>
  </HeadingPairs>
  <TitlesOfParts>
    <vt:vector size="49" baseType="lpstr">
      <vt:lpstr>標楷體</vt:lpstr>
      <vt:lpstr>標楷體</vt:lpstr>
      <vt:lpstr>Helvetica Neue</vt:lpstr>
      <vt:lpstr>Helvetica Neue Light</vt:lpstr>
      <vt:lpstr>Helvetica Neue Medium</vt:lpstr>
      <vt:lpstr>Helvetica Neue Thin</vt:lpstr>
      <vt:lpstr>新細明體</vt:lpstr>
      <vt:lpstr>全真楷書</vt:lpstr>
      <vt:lpstr>Arial</vt:lpstr>
      <vt:lpstr>Calibri</vt:lpstr>
      <vt:lpstr>Helvetica</vt:lpstr>
      <vt:lpstr>Maiandra GD</vt:lpstr>
      <vt:lpstr>Times New Roman</vt:lpstr>
      <vt:lpstr>3_預設簡報設計</vt:lpstr>
      <vt:lpstr>2_Office Theme</vt:lpstr>
      <vt:lpstr>1_Office Theme</vt:lpstr>
      <vt:lpstr>1_White</vt:lpstr>
      <vt:lpstr>3_Office Theme</vt:lpstr>
      <vt:lpstr>EM and 聖歌隊  獻詩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因為客館無位可給他們住，瑪麗亞就將耶穌放在馬槽𥚃，當瑪麗亞注神看此位應允之主，她就獻出她對這位小小嬰兒之讚美：祂有完全的人性，也有完全之神性 And because there was no room for them in the inn, or anywhere else, Mary laid her son in a manger.  As Mary gazed upon the Promised One, she offered her a quiet praise to this tiny baby: completely human  and completely divine.</vt:lpstr>
      <vt:lpstr> In the cold of winter,  on the cloudless night,  Shepherds gazed upon Him  in the pale moonlight;  </vt:lpstr>
      <vt:lpstr> Eyes so full of wonder,  hearts so rich with joy,  quietly they praised Him,  the precious Baby Boy.  </vt:lpstr>
      <vt:lpstr> Quietly we praise You.  Gently we adore You. Tenderly we lift our songs  to the newborn King.  </vt:lpstr>
      <vt:lpstr>One day loud hosannas will  praise the great I Am; But tonight, hearts whisper, “Sleep, little Lamb.” </vt:lpstr>
      <vt:lpstr> Tiny Babe, so holy, on this starry night, You bring peace (to all mankind); Peace be yours tonight.  </vt:lpstr>
      <vt:lpstr>Lamb, Tiny Lamb, I love You.  (I would hold You close,) As my Lord, You’ve held me  so many times before.</vt:lpstr>
      <vt:lpstr> Quietly we praise You.  Gently we adore You. Tenderly we lift our songs to the newborn King. </vt:lpstr>
      <vt:lpstr>  One day loud hosannas will  praise the great I Am;  「But tonight, hearts whisper,  “Sleep, little Lamb.”」x2   </vt:lpstr>
      <vt:lpstr>PowerPoint Presentation</vt:lpstr>
      <vt:lpstr>上帝並無選擇將此個好消息傳播給在伯利恆之貴族與大官。反轉，祂差遣天使對一般之平民，因為祂講：我來欲將好消息傳播給貧窮人。 God choose not to announce his Son’s arrival to the nobility and aristocracy in Bethlehem. Instead, he sent the angels to the common citizens, for he said, “ I have come to preach the good news to the poor“。</vt:lpstr>
      <vt:lpstr> 他們都聚集大聲唱 “聖誕“ ”歡喜“  They all gathered and sang  “Noel” “Noel”</vt:lpstr>
      <vt:lpstr>Sing No el  Sing No el. No el. No el</vt:lpstr>
      <vt:lpstr>Sing We All No el</vt:lpstr>
      <vt:lpstr>Long ago One Winter Night</vt:lpstr>
      <vt:lpstr>The angels sang  with a glorious sound</vt:lpstr>
      <vt:lpstr>Sing No el  Sing No el. No el. No el</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dc:creator>
  <cp:lastModifiedBy>jonathan</cp:lastModifiedBy>
  <cp:revision>379</cp:revision>
  <dcterms:created xsi:type="dcterms:W3CDTF">2011-05-03T23:20:13Z</dcterms:created>
  <dcterms:modified xsi:type="dcterms:W3CDTF">2017-12-24T05:38:28Z</dcterms:modified>
</cp:coreProperties>
</file>