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33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0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1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40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36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87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28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41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54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01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1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7366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5758"/>
            <a:ext cx="9234283" cy="6847557"/>
          </a:xfrm>
        </p:spPr>
      </p:pic>
    </p:spTree>
    <p:extLst>
      <p:ext uri="{BB962C8B-B14F-4D97-AF65-F5344CB8AC3E}">
        <p14:creationId xmlns:p14="http://schemas.microsoft.com/office/powerpoint/2010/main" val="352070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11" y="0"/>
            <a:ext cx="9121579" cy="6781800"/>
          </a:xfrm>
        </p:spPr>
      </p:pic>
    </p:spTree>
    <p:extLst>
      <p:ext uri="{BB962C8B-B14F-4D97-AF65-F5344CB8AC3E}">
        <p14:creationId xmlns:p14="http://schemas.microsoft.com/office/powerpoint/2010/main" val="77397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57274"/>
            <a:ext cx="9200553" cy="6915274"/>
          </a:xfrm>
        </p:spPr>
      </p:pic>
    </p:spTree>
    <p:extLst>
      <p:ext uri="{BB962C8B-B14F-4D97-AF65-F5344CB8AC3E}">
        <p14:creationId xmlns:p14="http://schemas.microsoft.com/office/powerpoint/2010/main" val="127513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2" y="0"/>
            <a:ext cx="9422306" cy="6858000"/>
          </a:xfrm>
        </p:spPr>
      </p:pic>
    </p:spTree>
    <p:extLst>
      <p:ext uri="{BB962C8B-B14F-4D97-AF65-F5344CB8AC3E}">
        <p14:creationId xmlns:p14="http://schemas.microsoft.com/office/powerpoint/2010/main" val="2970278921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PMingLiU</vt:lpstr>
      <vt:lpstr>PMingLiU</vt:lpstr>
      <vt:lpstr>Arial</vt:lpstr>
      <vt:lpstr>Times New Roman</vt:lpstr>
      <vt:lpstr>1_預設簡報設計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FPCOC</dc:creator>
  <cp:lastModifiedBy>FPCOC</cp:lastModifiedBy>
  <cp:revision>2</cp:revision>
  <dcterms:created xsi:type="dcterms:W3CDTF">2018-01-16T04:06:20Z</dcterms:created>
  <dcterms:modified xsi:type="dcterms:W3CDTF">2018-01-16T04:17:36Z</dcterms:modified>
</cp:coreProperties>
</file>