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7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5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7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6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9952-7E03-45D5-8727-066A93D3844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F1C3-F132-417A-BEF1-36C23999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73" y="3908638"/>
            <a:ext cx="4718979" cy="29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8064896" cy="6336704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野地的百合花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它裝飾真美麗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攏是出對上帝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b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所羅門王榮華富貴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嘸值得這朵花的美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是上帝創造的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31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" y="3763527"/>
            <a:ext cx="4071174" cy="31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40466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天父看顧雀鳥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它無種作收成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亦無積聚粟倉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攏是天父供應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b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莫得掛慮憂愁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靠主滿足豐富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你的需要祂賞賜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只要靠著信心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只要靠著信心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45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657806" cy="25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68403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野地的百合花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它裝飾真美麗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攏是出對上帝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b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所羅門王榮華富貴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嘸值得這朵花的美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是上帝創造的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b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en-US" altLang="zh-TW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是上帝創造的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74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84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bunbun</dc:creator>
  <cp:lastModifiedBy>Jonathan</cp:lastModifiedBy>
  <cp:revision>4</cp:revision>
  <dcterms:created xsi:type="dcterms:W3CDTF">2013-10-23T20:07:11Z</dcterms:created>
  <dcterms:modified xsi:type="dcterms:W3CDTF">2013-11-03T15:38:17Z</dcterms:modified>
</cp:coreProperties>
</file>