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6812-7C9C-44D2-BB84-3BC405448BF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0C4A9-0C5C-4463-A862-EEE0604EF2B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181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6812-7C9C-44D2-BB84-3BC405448BF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0C4A9-0C5C-4463-A862-EEE0604EF2B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986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6812-7C9C-44D2-BB84-3BC405448BF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0C4A9-0C5C-4463-A862-EEE0604EF2B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435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6812-7C9C-44D2-BB84-3BC405448BF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0C4A9-0C5C-4463-A862-EEE0604EF2B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604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6812-7C9C-44D2-BB84-3BC405448BF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0C4A9-0C5C-4463-A862-EEE0604EF2B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229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6812-7C9C-44D2-BB84-3BC405448BF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0C4A9-0C5C-4463-A862-EEE0604EF2B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098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6812-7C9C-44D2-BB84-3BC405448BF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0C4A9-0C5C-4463-A862-EEE0604EF2B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476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6812-7C9C-44D2-BB84-3BC405448BF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0C4A9-0C5C-4463-A862-EEE0604EF2B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002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6812-7C9C-44D2-BB84-3BC405448BF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0C4A9-0C5C-4463-A862-EEE0604EF2B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485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6812-7C9C-44D2-BB84-3BC405448BF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0C4A9-0C5C-4463-A862-EEE0604EF2B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735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6812-7C9C-44D2-BB84-3BC405448BF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0C4A9-0C5C-4463-A862-EEE0604EF2B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041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76812-7C9C-44D2-BB84-3BC405448BF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0C4A9-0C5C-4463-A862-EEE0604EF2B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12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4465622"/>
            <a:ext cx="3429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04802"/>
            <a:ext cx="7772400" cy="685799"/>
          </a:xfrm>
        </p:spPr>
        <p:txBody>
          <a:bodyPr>
            <a:noAutofit/>
          </a:bodyPr>
          <a:lstStyle/>
          <a:p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恁若背我之軛</a:t>
            </a:r>
            <a:endParaRPr lang="en-US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1143000"/>
            <a:ext cx="8305800" cy="5257800"/>
          </a:xfrm>
        </p:spPr>
        <p:txBody>
          <a:bodyPr>
            <a:noAutofit/>
          </a:bodyPr>
          <a:lstStyle/>
          <a:p>
            <a:endParaRPr lang="en-US" altLang="zh-TW" sz="4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恁若背我之軛 且來對我學 </a:t>
            </a:r>
            <a:endParaRPr lang="en-US" altLang="zh-TW" sz="4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恁若背我之軛 我會賜安歇</a:t>
            </a:r>
            <a:endParaRPr lang="en-US" altLang="zh-TW" sz="4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 恁豈軟弱且背重擔 </a:t>
            </a:r>
            <a:endParaRPr lang="en-US" altLang="zh-TW" sz="4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 恁豈痛苦且孤單 </a:t>
            </a:r>
            <a:endParaRPr lang="en-US" altLang="zh-TW" sz="4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41088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4465622"/>
            <a:ext cx="3429000" cy="2286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381000"/>
            <a:ext cx="8305800" cy="6019800"/>
          </a:xfrm>
        </p:spPr>
        <p:txBody>
          <a:bodyPr>
            <a:noAutofit/>
          </a:bodyPr>
          <a:lstStyle/>
          <a:p>
            <a:r>
              <a:rPr lang="zh-TW" altLang="en-US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將恁逐項願望帶來</a:t>
            </a:r>
            <a:endParaRPr lang="en-US" altLang="zh-TW" sz="4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我就會賜恁安歇</a:t>
            </a:r>
            <a:endParaRPr lang="en-US" altLang="zh-TW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喔，我會賜恁安歇 </a:t>
            </a:r>
            <a:endParaRPr lang="en-US" altLang="zh-TW" sz="4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恁若背我之軛 且來對我學 </a:t>
            </a:r>
            <a:endParaRPr lang="en-US" altLang="zh-TW" sz="4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恁若背我之軛 我會賜安歇 </a:t>
            </a:r>
            <a:endParaRPr lang="en-US" altLang="zh-TW" sz="4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帶憂傷就近我 下佇我腳前 </a:t>
            </a:r>
          </a:p>
        </p:txBody>
      </p:sp>
    </p:spTree>
    <p:extLst>
      <p:ext uri="{BB962C8B-B14F-4D97-AF65-F5344CB8AC3E}">
        <p14:creationId xmlns:p14="http://schemas.microsoft.com/office/powerpoint/2010/main" val="1854380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657601"/>
            <a:ext cx="3635789" cy="32252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152401"/>
            <a:ext cx="8988582" cy="4346575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帶重擔就近我 得自由心靈 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恁若背我之軛 且來對我學 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恁若背我之軛 我會賜安歇 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恁若背我之軛 就會得安歇  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3019441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DFKai-SB</vt:lpstr>
      <vt:lpstr>Arial</vt:lpstr>
      <vt:lpstr>Calibri</vt:lpstr>
      <vt:lpstr>1_Office Theme</vt:lpstr>
      <vt:lpstr>恁若背我之軛</vt:lpstr>
      <vt:lpstr>PowerPoint Presentation</vt:lpstr>
      <vt:lpstr>帶重擔就近我 得自由心靈  恁若背我之軛 且來對我學  恁若背我之軛 我會賜安歇  恁若背我之軛 就會得安歇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恁若背我之軛</dc:title>
  <dc:creator>fpcoc</dc:creator>
  <cp:lastModifiedBy>fpcoc</cp:lastModifiedBy>
  <cp:revision>1</cp:revision>
  <dcterms:created xsi:type="dcterms:W3CDTF">2018-01-28T06:56:11Z</dcterms:created>
  <dcterms:modified xsi:type="dcterms:W3CDTF">2018-01-28T06:56:39Z</dcterms:modified>
</cp:coreProperties>
</file>