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06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50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23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03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51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45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5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91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38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3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62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/>
              <a:t>2/3/2018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702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ptbackgrounds.net/uploads/nature-landscape-backgrounds-wallpap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9316" y="-16042"/>
            <a:ext cx="9160060" cy="687404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828800" y="381001"/>
            <a:ext cx="8305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500">
                <a:solidFill>
                  <a:prstClr val="black"/>
                </a:solidFill>
                <a:latin typeface="Calibri"/>
                <a:ea typeface="全真楷書" pitchFamily="49" charset="-120"/>
              </a:rPr>
              <a:t> </a:t>
            </a:r>
            <a:endParaRPr lang="en-US" sz="5500" dirty="0">
              <a:solidFill>
                <a:srgbClr val="00002A"/>
              </a:solidFill>
              <a:latin typeface="Calibri"/>
              <a:ea typeface="全真楷書" pitchFamily="49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533400"/>
            <a:ext cx="7924800" cy="646330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zh-TW" altLang="en-US" sz="4000" b="1" u="dbl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聖神請來與我住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至聖的神踮佇我，互我學耶穌來活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平安疼痛充滿我，喔</a:t>
            </a:r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互我溫柔如鴿子</a:t>
            </a:r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愈行愈親像耶穌，當我行世間路途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心神謙卑我所愛，至聖的神請入來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愈祈禱愈愛耶穌，愈愛耶穌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日日愈親像耶穌，愈親像耶穌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TW" sz="540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>
                <a:glow rad="228600">
                  <a:prstClr val="white"/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709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ptbackgrounds.net/uploads/nature-landscape-backgrounds-wallpap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9316" y="-16042"/>
            <a:ext cx="9160060" cy="687404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828800" y="381001"/>
            <a:ext cx="8305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500">
                <a:solidFill>
                  <a:prstClr val="black"/>
                </a:solidFill>
                <a:latin typeface="Calibri"/>
                <a:ea typeface="全真楷書" pitchFamily="49" charset="-120"/>
              </a:rPr>
              <a:t> </a:t>
            </a:r>
            <a:endParaRPr lang="en-US" sz="5500" dirty="0">
              <a:solidFill>
                <a:srgbClr val="00002A"/>
              </a:solidFill>
              <a:latin typeface="Calibri"/>
              <a:ea typeface="全真楷書" pitchFamily="49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533400"/>
            <a:ext cx="7924800" cy="646330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祂欲教我活的路，教我活的路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赦免我歪斜路途</a:t>
            </a:r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喔</a:t>
            </a:r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赦免我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出佇祂受恩換新，喔，受恩換新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祂的疼安我心神，喔，安我心神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我猷原充滿信心，</a:t>
            </a:r>
            <a:endParaRPr lang="en-US" altLang="zh-TW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我愛疼充滿信心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至聖的神踮佇我</a:t>
            </a:r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(</a:t>
            </a:r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聖神踮佇我</a:t>
            </a:r>
            <a:r>
              <a:rPr 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至聖的神踮佇我</a:t>
            </a:r>
            <a:endParaRPr lang="en-US" sz="4000" b="1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TW" sz="540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>
                <a:glow rad="228600">
                  <a:prstClr val="white"/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8286901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100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DFKai-SB</vt:lpstr>
      <vt:lpstr>DFKai-SB</vt:lpstr>
      <vt:lpstr>Arial</vt:lpstr>
      <vt:lpstr>Calibri</vt:lpstr>
      <vt:lpstr>全真楷書</vt:lpstr>
      <vt:lpstr>4_Office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恁若背我之軛</dc:title>
  <dc:creator>fpcoc</dc:creator>
  <cp:lastModifiedBy>fpcoc</cp:lastModifiedBy>
  <cp:revision>2</cp:revision>
  <dcterms:created xsi:type="dcterms:W3CDTF">2018-01-28T06:56:11Z</dcterms:created>
  <dcterms:modified xsi:type="dcterms:W3CDTF">2018-02-04T05:42:56Z</dcterms:modified>
</cp:coreProperties>
</file>