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16" r:id="rId1"/>
  </p:sldMasterIdLst>
  <p:notesMasterIdLst>
    <p:notesMasterId r:id="rId7"/>
  </p:notesMasterIdLst>
  <p:sldIdLst>
    <p:sldId id="1066" r:id="rId2"/>
    <p:sldId id="1067" r:id="rId3"/>
    <p:sldId id="1068" r:id="rId4"/>
    <p:sldId id="1069" r:id="rId5"/>
    <p:sldId id="107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B46"/>
    <a:srgbClr val="0033CC"/>
    <a:srgbClr val="584300"/>
    <a:srgbClr val="967200"/>
    <a:srgbClr val="001558"/>
    <a:srgbClr val="E1E8FF"/>
    <a:srgbClr val="001C76"/>
    <a:srgbClr val="000066"/>
    <a:srgbClr val="4C3A00"/>
    <a:srgbClr val="826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2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5E9E5-1CF4-4B11-8E9E-212830D397AB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8C712-BFC7-4BFF-A590-4EB113D85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03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C54C4-C00C-4838-81C8-468A1DAE42F0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新細明體" pitchFamily="18" charset="-120"/>
                <a:cs typeface="Arial" pitchFamily="34" charset="0"/>
              </a:rPr>
              <a:pPr marL="0" marR="0" lvl="0" indent="0" algn="r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新細明體" pitchFamily="18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265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03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C54C4-C00C-4838-81C8-468A1DAE42F0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新細明體" pitchFamily="18" charset="-120"/>
                <a:cs typeface="Arial" pitchFamily="34" charset="0"/>
              </a:rPr>
              <a:pPr marL="0" marR="0" lvl="0" indent="0" algn="r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新細明體" pitchFamily="18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276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03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C54C4-C00C-4838-81C8-468A1DAE42F0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新細明體" pitchFamily="18" charset="-120"/>
                <a:cs typeface="Arial" pitchFamily="34" charset="0"/>
              </a:rPr>
              <a:pPr marL="0" marR="0" lvl="0" indent="0" algn="r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新細明體" pitchFamily="18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234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03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C54C4-C00C-4838-81C8-468A1DAE42F0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新細明體" pitchFamily="18" charset="-120"/>
                <a:cs typeface="Arial" pitchFamily="34" charset="0"/>
              </a:rPr>
              <a:pPr marL="0" marR="0" lvl="0" indent="0" algn="r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新細明體" pitchFamily="18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57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032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C54C4-C00C-4838-81C8-468A1DAE42F0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新細明體" pitchFamily="18" charset="-120"/>
                <a:cs typeface="Arial" pitchFamily="34" charset="0"/>
              </a:rPr>
              <a:pPr marL="0" marR="0" lvl="0" indent="0" algn="r" defTabSz="9032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zh-TW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新細明體" pitchFamily="18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886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61463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全真楷書" pitchFamily="49" charset="-120"/>
                <a:cs typeface="Arial" pitchFamily="34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全真楷書" pitchFamily="49" charset="-120"/>
                <a:cs typeface="Arial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全真楷書" pitchFamily="49" charset="-120"/>
                <a:cs typeface="Arial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全真楷書" pitchFamily="49" charset="-120"/>
                <a:cs typeface="Arial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全真楷書" pitchFamily="49" charset="-120"/>
                <a:cs typeface="Arial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全真楷書" pitchFamily="49" charset="-120"/>
                <a:cs typeface="Arial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全真楷書" pitchFamily="49" charset="-120"/>
                <a:cs typeface="Arial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全真楷書" pitchFamily="49" charset="-120"/>
                <a:cs typeface="Arial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全真楷書" pitchFamily="49" charset="-120"/>
                <a:cs typeface="Arial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全真楷書" pitchFamily="49" charset="-120"/>
                <a:cs typeface="Arial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全真楷書" pitchFamily="49" charset="-120"/>
                <a:cs typeface="Arial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全真楷書" pitchFamily="49" charset="-120"/>
                <a:cs typeface="Arial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全真楷書" pitchFamily="49" charset="-120"/>
                <a:cs typeface="Arial" pitchFamily="34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全真楷書" pitchFamily="49" charset="-120"/>
                <a:cs typeface="Arial" pitchFamily="34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全真楷書" pitchFamily="49" charset="-120"/>
                <a:cs typeface="Arial" pitchFamily="34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全真楷書" pitchFamily="49" charset="-120"/>
                <a:cs typeface="Arial" pitchFamily="34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全真楷書" pitchFamily="49" charset="-120"/>
                <a:cs typeface="Arial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全真楷書" pitchFamily="49" charset="-120"/>
                <a:cs typeface="Arial" pitchFamily="34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全真楷書" pitchFamily="49" charset="-120"/>
                <a:cs typeface="Arial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全真楷書" pitchFamily="49" charset="-120"/>
                <a:cs typeface="Arial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60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全真楷書" pitchFamily="49" charset="-120"/>
                <a:cs typeface="Arial" pitchFamily="34" charset="0"/>
              </a:endParaRPr>
            </a:p>
          </p:txBody>
        </p:sp>
      </p:grpSp>
      <p:sp>
        <p:nvSpPr>
          <p:cNvPr id="37788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598613"/>
            <a:ext cx="7772400" cy="1831975"/>
          </a:xfrm>
        </p:spPr>
        <p:txBody>
          <a:bodyPr/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7788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3188" y="3884613"/>
            <a:ext cx="6397625" cy="175418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2050"/>
            <a:ext cx="2133600" cy="46037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311D26-5CFD-47BE-B856-149C629F945F}" type="datetimeFigureOut">
              <a: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新細明體" pitchFamily="18" charset="-120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2018/2/17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27AC8E-7808-45A5-9CFD-6288648B86C1}" type="slidenum">
              <a:rPr kumimoji="0" lang="en-US" altLang="zh-TW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新細明體" pitchFamily="18" charset="-120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新細明體" pitchFamily="18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035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0" y="0"/>
            <a:ext cx="9161463" cy="6858000"/>
            <a:chOff x="0" y="0"/>
            <a:chExt cx="5770" cy="4320"/>
          </a:xfrm>
        </p:grpSpPr>
        <p:sp>
          <p:nvSpPr>
            <p:cNvPr id="37683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37683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37683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37683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37683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37684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37684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37684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37684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37684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37684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37684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37684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37684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37684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37685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37685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37685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37685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37685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  <p:sp>
          <p:nvSpPr>
            <p:cNvPr id="37685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pitchFamily="34" charset="0"/>
              </a:endParaRPr>
            </a:p>
          </p:txBody>
        </p:sp>
      </p:grpSp>
      <p:sp>
        <p:nvSpPr>
          <p:cNvPr id="37685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6225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115" tIns="51558" rIns="103115" bIns="5155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7685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8613"/>
            <a:ext cx="8229600" cy="45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115" tIns="51558" rIns="103115" bIns="515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7685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115" tIns="51558" rIns="103115" bIns="51558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kumimoji="0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7685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3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115" tIns="51558" rIns="103115" bIns="51558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kumimoji="0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AC73607D-342A-4DF6-90D3-F8B4F2EBA960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7686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3115" tIns="51558" rIns="103115" bIns="51558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kumimoji="0"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22E76D2F-4A3E-4D5D-B1C1-E43D2C384518}" type="datetimeFigureOut">
              <a:rPr lang="zh-TW" altLang="en-US">
                <a:solidFill>
                  <a:srgbClr val="FFFFFF"/>
                </a:solidFill>
              </a:rPr>
              <a:pPr>
                <a:defRPr/>
              </a:pPr>
              <a:t>2018/2/17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079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517" r:id="rId1"/>
  </p:sldLayoutIdLst>
  <p:txStyles>
    <p:titleStyle>
      <a:lvl1pPr algn="ctr" defTabSz="1031875" rtl="0" eaLnBrk="0" fontAlgn="base" hangingPunct="0">
        <a:spcBef>
          <a:spcPct val="0"/>
        </a:spcBef>
        <a:spcAft>
          <a:spcPct val="0"/>
        </a:spcAft>
        <a:defRPr kumimoji="1" sz="4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1031875" rtl="0" eaLnBrk="0" fontAlgn="base" hangingPunct="0">
        <a:spcBef>
          <a:spcPct val="0"/>
        </a:spcBef>
        <a:spcAft>
          <a:spcPct val="0"/>
        </a:spcAft>
        <a:defRPr kumimoji="1" sz="4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2pPr>
      <a:lvl3pPr algn="ctr" defTabSz="1031875" rtl="0" eaLnBrk="0" fontAlgn="base" hangingPunct="0">
        <a:spcBef>
          <a:spcPct val="0"/>
        </a:spcBef>
        <a:spcAft>
          <a:spcPct val="0"/>
        </a:spcAft>
        <a:defRPr kumimoji="1" sz="4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3pPr>
      <a:lvl4pPr algn="ctr" defTabSz="1031875" rtl="0" eaLnBrk="0" fontAlgn="base" hangingPunct="0">
        <a:spcBef>
          <a:spcPct val="0"/>
        </a:spcBef>
        <a:spcAft>
          <a:spcPct val="0"/>
        </a:spcAft>
        <a:defRPr kumimoji="1" sz="4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4pPr>
      <a:lvl5pPr algn="ctr" defTabSz="1031875" rtl="0" eaLnBrk="0" fontAlgn="base" hangingPunct="0">
        <a:spcBef>
          <a:spcPct val="0"/>
        </a:spcBef>
        <a:spcAft>
          <a:spcPct val="0"/>
        </a:spcAft>
        <a:defRPr kumimoji="1" sz="4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5pPr>
      <a:lvl6pPr marL="457200" algn="ctr" defTabSz="1031875" rtl="0" fontAlgn="base">
        <a:spcBef>
          <a:spcPct val="0"/>
        </a:spcBef>
        <a:spcAft>
          <a:spcPct val="0"/>
        </a:spcAft>
        <a:defRPr kumimoji="1" sz="4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6pPr>
      <a:lvl7pPr marL="914400" algn="ctr" defTabSz="1031875" rtl="0" fontAlgn="base">
        <a:spcBef>
          <a:spcPct val="0"/>
        </a:spcBef>
        <a:spcAft>
          <a:spcPct val="0"/>
        </a:spcAft>
        <a:defRPr kumimoji="1" sz="4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7pPr>
      <a:lvl8pPr marL="1371600" algn="ctr" defTabSz="1031875" rtl="0" fontAlgn="base">
        <a:spcBef>
          <a:spcPct val="0"/>
        </a:spcBef>
        <a:spcAft>
          <a:spcPct val="0"/>
        </a:spcAft>
        <a:defRPr kumimoji="1" sz="4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8pPr>
      <a:lvl9pPr marL="1828800" algn="ctr" defTabSz="1031875" rtl="0" fontAlgn="base">
        <a:spcBef>
          <a:spcPct val="0"/>
        </a:spcBef>
        <a:spcAft>
          <a:spcPct val="0"/>
        </a:spcAft>
        <a:defRPr kumimoji="1" sz="47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新細明體" pitchFamily="18" charset="-120"/>
        </a:defRPr>
      </a:lvl9pPr>
    </p:titleStyle>
    <p:bodyStyle>
      <a:lvl1pPr marL="385763" indent="-385763" algn="l" defTabSz="1031875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kumimoji="1"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38200" indent="-322263" algn="l" defTabSz="1031875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289050" indent="-257175" algn="l" defTabSz="10318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804988" indent="-257175" algn="l" defTabSz="1031875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kumimoji="1"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320925" indent="-258763" algn="l" defTabSz="1031875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778125" indent="-258763" algn="l" defTabSz="1031875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3235325" indent="-258763" algn="l" defTabSz="1031875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692525" indent="-258763" algn="l" defTabSz="1031875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4149725" indent="-258763" algn="l" defTabSz="1031875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kumimoji="1"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7" y="152400"/>
            <a:ext cx="8137525" cy="1828800"/>
          </a:xfrm>
        </p:spPr>
        <p:txBody>
          <a:bodyPr/>
          <a:lstStyle/>
          <a:p>
            <a:pPr eaLnBrk="1" hangingPunct="1">
              <a:defRPr/>
            </a:pPr>
            <a:br>
              <a:rPr lang="en-US" altLang="zh-TW" sz="6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阮來與祢坐桌</a:t>
            </a:r>
            <a:br>
              <a:rPr lang="en-US" altLang="zh-TW" sz="6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36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聖歌隊 獻詩</a:t>
            </a:r>
            <a:br>
              <a:rPr lang="zh-TW" altLang="en-US" sz="36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sz="4000" dirty="0">
                <a:solidFill>
                  <a:srgbClr val="FFFF00"/>
                </a:solidFill>
                <a:latin typeface="DFKai-SB" pitchFamily="65" charset="-120"/>
                <a:ea typeface="DFKai-SB" pitchFamily="65" charset="-12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9144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24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" y="5261352"/>
            <a:ext cx="2296886" cy="1596648"/>
          </a:xfrm>
          <a:prstGeom prst="rect">
            <a:avLst/>
          </a:prstGeom>
        </p:spPr>
      </p:pic>
      <p:sp>
        <p:nvSpPr>
          <p:cNvPr id="3788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381000"/>
            <a:ext cx="8915399" cy="380274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阮來與祢坐桌 主啊！阮來</a:t>
            </a:r>
            <a:br>
              <a:rPr lang="zh-TW" altLang="en-US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阮來與祢坐桌 主耶穌</a:t>
            </a:r>
            <a:br>
              <a:rPr lang="zh-TW" altLang="en-US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阮帶重擔訝疑到祢面前</a:t>
            </a:r>
            <a:br>
              <a:rPr lang="zh-TW" altLang="en-US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主啊！憐憫阮聽阮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4584701" y="4518402"/>
            <a:ext cx="4418012" cy="742950"/>
          </a:xfrm>
        </p:spPr>
        <p:txBody>
          <a:bodyPr/>
          <a:lstStyle/>
          <a:p>
            <a:pPr algn="r"/>
            <a:r>
              <a:rPr lang="zh-TW" altLang="en-US" sz="4400" dirty="0">
                <a:solidFill>
                  <a:srgbClr val="820000"/>
                </a:solidFill>
                <a:effectLst/>
                <a:latin typeface="DFKai-SB" pitchFamily="65" charset="-120"/>
                <a:ea typeface="DFKai-SB" pitchFamily="65" charset="-120"/>
              </a:rPr>
              <a:t>阮</a:t>
            </a:r>
            <a:r>
              <a:rPr lang="zh-TW" altLang="en-US" sz="3200" dirty="0">
                <a:solidFill>
                  <a:srgbClr val="FFFF00"/>
                </a:solidFill>
                <a:effectLst/>
                <a:latin typeface="DFKai-SB" pitchFamily="65" charset="-120"/>
                <a:ea typeface="DFKai-SB" pitchFamily="65" charset="-120"/>
              </a:rPr>
              <a:t>來與祢坐桌</a:t>
            </a:r>
            <a:r>
              <a:rPr lang="en-US" altLang="zh-TW" sz="1800" dirty="0">
                <a:solidFill>
                  <a:srgbClr val="FFFF00"/>
                </a:solidFill>
                <a:effectLst/>
                <a:latin typeface="DFKai-SB" pitchFamily="65" charset="-120"/>
                <a:ea typeface="DFKai-SB" pitchFamily="65" charset="-120"/>
              </a:rPr>
              <a:t>(1/4)</a:t>
            </a:r>
            <a:endParaRPr lang="en-US" sz="1800" dirty="0">
              <a:solidFill>
                <a:srgbClr val="FFFF00"/>
              </a:solidFill>
              <a:effectLst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1" y="5261352"/>
            <a:ext cx="22987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1" y="5261352"/>
            <a:ext cx="22987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5261352"/>
            <a:ext cx="22987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593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" y="5261352"/>
            <a:ext cx="2296886" cy="1596648"/>
          </a:xfrm>
          <a:prstGeom prst="rect">
            <a:avLst/>
          </a:prstGeom>
        </p:spPr>
      </p:pic>
      <p:sp>
        <p:nvSpPr>
          <p:cNvPr id="3788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381000"/>
            <a:ext cx="8915399" cy="380274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阮來與祢坐桌 主啊！阮來</a:t>
            </a:r>
            <a:br>
              <a:rPr lang="zh-TW" altLang="en-US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阮來與祢坐桌 主耶穌</a:t>
            </a:r>
            <a:br>
              <a:rPr lang="zh-TW" altLang="en-US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阮帶阮的苦痛憂傷痛苦</a:t>
            </a:r>
            <a:br>
              <a:rPr lang="zh-TW" altLang="en-US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主啊！用疼近倚阮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4584701" y="4518402"/>
            <a:ext cx="4418012" cy="742950"/>
          </a:xfrm>
        </p:spPr>
        <p:txBody>
          <a:bodyPr/>
          <a:lstStyle/>
          <a:p>
            <a:pPr algn="r"/>
            <a:r>
              <a:rPr lang="zh-TW" altLang="en-US" sz="4400" dirty="0">
                <a:solidFill>
                  <a:srgbClr val="820000"/>
                </a:solidFill>
                <a:effectLst/>
                <a:latin typeface="DFKai-SB" pitchFamily="65" charset="-120"/>
                <a:ea typeface="DFKai-SB" pitchFamily="65" charset="-120"/>
              </a:rPr>
              <a:t>阮</a:t>
            </a:r>
            <a:r>
              <a:rPr lang="zh-TW" altLang="en-US" sz="3200" dirty="0">
                <a:solidFill>
                  <a:srgbClr val="FFFF00"/>
                </a:solidFill>
                <a:effectLst/>
                <a:latin typeface="DFKai-SB" pitchFamily="65" charset="-120"/>
                <a:ea typeface="DFKai-SB" pitchFamily="65" charset="-120"/>
              </a:rPr>
              <a:t>來與祢坐桌</a:t>
            </a:r>
            <a:r>
              <a:rPr lang="en-US" altLang="zh-TW" sz="1800" dirty="0">
                <a:solidFill>
                  <a:srgbClr val="FFFF00"/>
                </a:solidFill>
                <a:effectLst/>
                <a:latin typeface="DFKai-SB" pitchFamily="65" charset="-120"/>
                <a:ea typeface="DFKai-SB" pitchFamily="65" charset="-120"/>
              </a:rPr>
              <a:t>(2/4)</a:t>
            </a:r>
            <a:endParaRPr lang="en-US" sz="1800" dirty="0">
              <a:solidFill>
                <a:srgbClr val="FFFF00"/>
              </a:solidFill>
              <a:effectLst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1" y="5261352"/>
            <a:ext cx="22987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1" y="5261352"/>
            <a:ext cx="22987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5261352"/>
            <a:ext cx="22987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858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" y="5261352"/>
            <a:ext cx="2296886" cy="1596648"/>
          </a:xfrm>
          <a:prstGeom prst="rect">
            <a:avLst/>
          </a:prstGeom>
        </p:spPr>
      </p:pic>
      <p:sp>
        <p:nvSpPr>
          <p:cNvPr id="3788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381000"/>
            <a:ext cx="8915399" cy="380274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主啊</a:t>
            </a:r>
            <a:r>
              <a:rPr lang="en-US" altLang="zh-TW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!</a:t>
            </a:r>
            <a:r>
              <a:rPr lang="zh-TW" altLang="en-US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阮來尋求祢的同在</a:t>
            </a:r>
            <a:br>
              <a:rPr lang="zh-TW" altLang="en-US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守聖餐阮通見祢 主啊</a:t>
            </a:r>
            <a:r>
              <a:rPr lang="en-US" altLang="zh-TW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!</a:t>
            </a:r>
            <a:br>
              <a:rPr lang="en-US" altLang="zh-TW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用祢醫治疼痛與平安</a:t>
            </a:r>
            <a:br>
              <a:rPr lang="zh-TW" altLang="en-US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教阮接納祢 主啊</a:t>
            </a:r>
            <a:r>
              <a:rPr lang="en-US" altLang="zh-TW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!</a:t>
            </a:r>
            <a:endParaRPr lang="zh-TW" altLang="en-US" dirty="0">
              <a:solidFill>
                <a:schemeClr val="tx1"/>
              </a:solidFill>
              <a:effectLst/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4584701" y="4518402"/>
            <a:ext cx="4418012" cy="742950"/>
          </a:xfrm>
        </p:spPr>
        <p:txBody>
          <a:bodyPr/>
          <a:lstStyle/>
          <a:p>
            <a:pPr algn="r"/>
            <a:r>
              <a:rPr lang="zh-TW" altLang="en-US" sz="4400" dirty="0">
                <a:solidFill>
                  <a:srgbClr val="820000"/>
                </a:solidFill>
                <a:effectLst/>
                <a:latin typeface="DFKai-SB" pitchFamily="65" charset="-120"/>
                <a:ea typeface="DFKai-SB" pitchFamily="65" charset="-120"/>
              </a:rPr>
              <a:t>阮</a:t>
            </a:r>
            <a:r>
              <a:rPr lang="zh-TW" altLang="en-US" sz="3200" dirty="0">
                <a:solidFill>
                  <a:srgbClr val="FFFF00"/>
                </a:solidFill>
                <a:effectLst/>
                <a:latin typeface="DFKai-SB" pitchFamily="65" charset="-120"/>
                <a:ea typeface="DFKai-SB" pitchFamily="65" charset="-120"/>
              </a:rPr>
              <a:t>來與祢坐桌</a:t>
            </a:r>
            <a:r>
              <a:rPr lang="en-US" altLang="zh-TW" sz="1800" dirty="0">
                <a:solidFill>
                  <a:srgbClr val="FFFF00"/>
                </a:solidFill>
                <a:effectLst/>
                <a:latin typeface="DFKai-SB" pitchFamily="65" charset="-120"/>
                <a:ea typeface="DFKai-SB" pitchFamily="65" charset="-120"/>
              </a:rPr>
              <a:t>(3/4)</a:t>
            </a:r>
            <a:endParaRPr lang="en-US" sz="1800" dirty="0">
              <a:solidFill>
                <a:srgbClr val="FFFF00"/>
              </a:solidFill>
              <a:effectLst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1" y="5261352"/>
            <a:ext cx="22987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1" y="5261352"/>
            <a:ext cx="22987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5261352"/>
            <a:ext cx="22987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2463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" y="5261352"/>
            <a:ext cx="2296886" cy="1596648"/>
          </a:xfrm>
          <a:prstGeom prst="rect">
            <a:avLst/>
          </a:prstGeom>
        </p:spPr>
      </p:pic>
      <p:sp>
        <p:nvSpPr>
          <p:cNvPr id="3788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381000"/>
            <a:ext cx="8915399" cy="42672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阮今快樂離開聖桌 主啊！</a:t>
            </a:r>
            <a:br>
              <a:rPr lang="zh-TW" altLang="en-US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祢的血與身驅起造阮</a:t>
            </a:r>
            <a:br>
              <a:rPr lang="zh-TW" altLang="en-US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祢的靈用疼痛充滿阮 </a:t>
            </a:r>
            <a:br>
              <a:rPr lang="zh-TW" altLang="en-US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恩典平安包圍阮</a:t>
            </a:r>
            <a:br>
              <a:rPr lang="zh-TW" altLang="en-US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</a:br>
            <a:r>
              <a:rPr lang="zh-TW" altLang="en-US" dirty="0">
                <a:solidFill>
                  <a:schemeClr val="tx1"/>
                </a:solidFill>
                <a:effectLst/>
                <a:latin typeface="DFKai-SB" pitchFamily="65" charset="-120"/>
                <a:ea typeface="DFKai-SB" pitchFamily="65" charset="-120"/>
              </a:rPr>
              <a:t>恩典平安包圍阮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4584701" y="4518402"/>
            <a:ext cx="4418012" cy="742950"/>
          </a:xfrm>
        </p:spPr>
        <p:txBody>
          <a:bodyPr/>
          <a:lstStyle/>
          <a:p>
            <a:pPr algn="r"/>
            <a:r>
              <a:rPr lang="zh-TW" altLang="en-US" sz="4400" dirty="0">
                <a:solidFill>
                  <a:srgbClr val="820000"/>
                </a:solidFill>
                <a:effectLst/>
                <a:latin typeface="DFKai-SB" pitchFamily="65" charset="-120"/>
                <a:ea typeface="DFKai-SB" pitchFamily="65" charset="-120"/>
              </a:rPr>
              <a:t>阮</a:t>
            </a:r>
            <a:r>
              <a:rPr lang="zh-TW" altLang="en-US" sz="3200" dirty="0">
                <a:solidFill>
                  <a:srgbClr val="FFFF00"/>
                </a:solidFill>
                <a:effectLst/>
                <a:latin typeface="DFKai-SB" pitchFamily="65" charset="-120"/>
                <a:ea typeface="DFKai-SB" pitchFamily="65" charset="-120"/>
              </a:rPr>
              <a:t>來與祢坐桌</a:t>
            </a:r>
            <a:r>
              <a:rPr lang="en-US" altLang="zh-TW" sz="1800" dirty="0">
                <a:solidFill>
                  <a:srgbClr val="FFFF00"/>
                </a:solidFill>
                <a:effectLst/>
                <a:latin typeface="DFKai-SB" pitchFamily="65" charset="-120"/>
                <a:ea typeface="DFKai-SB" pitchFamily="65" charset="-120"/>
              </a:rPr>
              <a:t>(4/4)</a:t>
            </a:r>
            <a:endParaRPr lang="en-US" sz="1800" dirty="0">
              <a:solidFill>
                <a:srgbClr val="FFFF00"/>
              </a:solidFill>
              <a:effectLst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1" y="5261352"/>
            <a:ext cx="22987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1" y="5261352"/>
            <a:ext cx="22987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5261352"/>
            <a:ext cx="22987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2759801"/>
      </p:ext>
    </p:extLst>
  </p:cSld>
  <p:clrMapOvr>
    <a:masterClrMapping/>
  </p:clrMapOvr>
</p:sld>
</file>

<file path=ppt/theme/theme1.xml><?xml version="1.0" encoding="utf-8"?>
<a:theme xmlns:a="http://schemas.openxmlformats.org/drawingml/2006/main" name="12_Curtain Call">
  <a:themeElements>
    <a:clrScheme name="3_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3_Curtain Call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3564</TotalTime>
  <Words>85</Words>
  <Application>Microsoft Office PowerPoint</Application>
  <PresentationFormat>On-screen Show (4:3)</PresentationFormat>
  <Paragraphs>14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DFKai-SB</vt:lpstr>
      <vt:lpstr>新細明體</vt:lpstr>
      <vt:lpstr>全真楷書</vt:lpstr>
      <vt:lpstr>Arial</vt:lpstr>
      <vt:lpstr>Calibri</vt:lpstr>
      <vt:lpstr>Tahoma</vt:lpstr>
      <vt:lpstr>Times New Roman</vt:lpstr>
      <vt:lpstr>Wingdings</vt:lpstr>
      <vt:lpstr>12_Curtain Call</vt:lpstr>
      <vt:lpstr> 阮來與祢坐桌 聖歌隊 獻詩  </vt:lpstr>
      <vt:lpstr>阮來與祢坐桌 主啊！阮來 阮來與祢坐桌 主耶穌 阮帶重擔訝疑到祢面前 主啊！憐憫阮聽阮</vt:lpstr>
      <vt:lpstr>阮來與祢坐桌 主啊！阮來 阮來與祢坐桌 主耶穌 阮帶阮的苦痛憂傷痛苦 主啊！用疼近倚阮</vt:lpstr>
      <vt:lpstr>主啊!阮來尋求祢的同在 守聖餐阮通見祢 主啊! 用祢醫治疼痛與平安 教阮接納祢 主啊!</vt:lpstr>
      <vt:lpstr>阮今快樂離開聖桌 主啊！ 祢的血與身驅起造阮 祢的靈用疼痛充滿阮  恩典平安包圍阮 恩典平安包圍阮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歡迎您來到 柑縣台灣基督長老教會  開闊布棚、堅固杙仔  請肅靜,預備心來敬拜上帝  請關掉您的手機,傳呼器…</dc:title>
  <dc:creator>Tai</dc:creator>
  <cp:lastModifiedBy>jonathan</cp:lastModifiedBy>
  <cp:revision>307</cp:revision>
  <dcterms:created xsi:type="dcterms:W3CDTF">2015-12-30T23:14:56Z</dcterms:created>
  <dcterms:modified xsi:type="dcterms:W3CDTF">2018-02-18T00:29:12Z</dcterms:modified>
</cp:coreProperties>
</file>