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5516" r:id="rId2"/>
  </p:sldMasterIdLst>
  <p:notesMasterIdLst>
    <p:notesMasterId r:id="rId8"/>
  </p:notesMasterIdLst>
  <p:sldIdLst>
    <p:sldId id="989" r:id="rId3"/>
    <p:sldId id="1080" r:id="rId4"/>
    <p:sldId id="1081" r:id="rId5"/>
    <p:sldId id="1082" r:id="rId6"/>
    <p:sldId id="10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4"/>
    <a:srgbClr val="000610"/>
    <a:srgbClr val="001B46"/>
    <a:srgbClr val="0033CC"/>
    <a:srgbClr val="00030C"/>
    <a:srgbClr val="584300"/>
    <a:srgbClr val="967200"/>
    <a:srgbClr val="001558"/>
    <a:srgbClr val="E1E8FF"/>
    <a:srgbClr val="001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fld id="{D764EE34-DDAA-4EC3-9D75-4F8CFF881F28}" type="slidenum">
              <a:rPr lang="en-US" altLang="zh-TW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zh-TW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822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525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788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167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73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6173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58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78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5891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260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51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66D41-DCA8-48E2-A8BA-02C2A36E39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1EBF7-84D7-418C-923F-5E284229B0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70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7" r:id="rId1"/>
    <p:sldLayoutId id="2147485518" r:id="rId2"/>
    <p:sldLayoutId id="2147485519" r:id="rId3"/>
    <p:sldLayoutId id="2147485520" r:id="rId4"/>
    <p:sldLayoutId id="2147485521" r:id="rId5"/>
    <p:sldLayoutId id="2147485522" r:id="rId6"/>
    <p:sldLayoutId id="2147485523" r:id="rId7"/>
    <p:sldLayoutId id="2147485524" r:id="rId8"/>
    <p:sldLayoutId id="2147485525" r:id="rId9"/>
    <p:sldLayoutId id="2147485526" r:id="rId10"/>
    <p:sldLayoutId id="21474855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3056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152400" y="1676400"/>
            <a:ext cx="6400800" cy="2514600"/>
          </a:xfrm>
          <a:noFill/>
        </p:spPr>
        <p:txBody>
          <a:bodyPr/>
          <a:lstStyle/>
          <a:p>
            <a:pPr eaLnBrk="1" hangingPunct="1"/>
            <a:r>
              <a:rPr kumimoji="0" lang="zh-TW" altLang="en-US" sz="6000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br>
              <a:rPr kumimoji="0" lang="en-US" altLang="zh-TW" sz="6000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kumimoji="0" lang="en-US" altLang="zh-TW" sz="6000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kumimoji="0" lang="zh-TW" altLang="en-US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婦女會</a:t>
            </a:r>
            <a:r>
              <a:rPr kumimoji="0" lang="en-US" altLang="zh-TW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kumimoji="0" lang="zh-TW" altLang="en-US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獻詩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020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4610100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當我進入袮王國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我生命祢掌管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當我將心獻給耶穌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1800" b="1" dirty="0"/>
            </a:b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3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39243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  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我愈愛祂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祂的疼就會愈加添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逐日那準在天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我心得充滿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br>
              <a:rPr lang="en-US" altLang="zh-TW" sz="1800" b="1" dirty="0"/>
            </a:b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28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4762500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逐項需要祂會豐富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萬項物祂賞賜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逐日我的路那光明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  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80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48387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我愈愛祂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祂的疼就會愈加添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逐日那準在天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我心得充滿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237467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3575</TotalTime>
  <Words>76</Words>
  <Application>Microsoft Office PowerPoint</Application>
  <PresentationFormat>On-screen Show (4:3)</PresentationFormat>
  <Paragraphs>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DFKai-SB</vt:lpstr>
      <vt:lpstr>PMingLiU</vt:lpstr>
      <vt:lpstr>PMingLiU</vt:lpstr>
      <vt:lpstr>全真楷書</vt:lpstr>
      <vt:lpstr>Arial</vt:lpstr>
      <vt:lpstr>Calibri</vt:lpstr>
      <vt:lpstr>Times New Roman</vt:lpstr>
      <vt:lpstr>1_預設簡報設計</vt:lpstr>
      <vt:lpstr>Office Theme</vt:lpstr>
      <vt:lpstr>事奉愈久愈甘甜  婦女會 獻詩</vt:lpstr>
      <vt:lpstr>當我進入袮王國  我生命祢掌管   當我將心獻給耶穌  我事奉祂愈久就會愈甘甜     </vt:lpstr>
      <vt:lpstr>  我事奉祂愈久就會愈甘甜   我愈愛祂,祂的疼就會愈加添 逐日那準在天,我心得充滿  我事奉祂愈久就會愈甘甜 </vt:lpstr>
      <vt:lpstr>逐項需要祂會豐富 萬項物祂賞賜 逐日我的路那光明  我事奉祂愈久就會愈甘甜    </vt:lpstr>
      <vt:lpstr> 我事奉祂愈久就會愈甘甜  我愈愛祂,祂的疼就會愈加添 逐日那準在天,我心得充滿  我事奉祂愈久就會愈甘甜  我事奉祂愈久就會愈甘甜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311</cp:revision>
  <dcterms:created xsi:type="dcterms:W3CDTF">2015-12-30T23:14:56Z</dcterms:created>
  <dcterms:modified xsi:type="dcterms:W3CDTF">2018-02-18T00:28:34Z</dcterms:modified>
</cp:coreProperties>
</file>