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0" r:id="rId1"/>
  </p:sldMasterIdLst>
  <p:notesMasterIdLst>
    <p:notesMasterId r:id="rId6"/>
  </p:notesMasterIdLst>
  <p:sldIdLst>
    <p:sldId id="1112" r:id="rId2"/>
    <p:sldId id="1113" r:id="rId3"/>
    <p:sldId id="1114" r:id="rId4"/>
    <p:sldId id="111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4"/>
    <a:srgbClr val="001C76"/>
    <a:srgbClr val="000610"/>
    <a:srgbClr val="001B46"/>
    <a:srgbClr val="00030C"/>
    <a:srgbClr val="584300"/>
    <a:srgbClr val="967200"/>
    <a:srgbClr val="001558"/>
    <a:srgbClr val="E1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4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23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5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4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6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4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3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3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8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0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1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8866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42C00-8CA8-4FFF-9738-FA796E25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400" y="-17586"/>
            <a:ext cx="13336642" cy="7770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871-C06C-4C85-830C-3CF2C1B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咱無可看著前途抑是頭前之路 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卻咱惦佇天父有平安 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因為祂今為咱安排美好人生 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將上好者賞賜咱 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因為我知一切安排</a:t>
            </a:r>
            <a:endParaRPr lang="en-US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28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F01EE-8A55-4133-A74A-0DBCA57D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7400" y="-17586"/>
            <a:ext cx="13336642" cy="7770113"/>
          </a:xfrm>
          <a:prstGeom prst="rect">
            <a:avLst/>
          </a:prstGeom>
          <a:effectLst>
            <a:glow rad="127000">
              <a:schemeClr val="accent1"/>
            </a:glow>
            <a:outerShdw blurRad="850900" dist="50800" dir="5400000" algn="ctr" rotWithShape="0">
              <a:srgbClr val="000000"/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871-C06C-4C85-830C-3CF2C1B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因為我知一切安排</a:t>
            </a:r>
            <a:endParaRPr lang="en-US" altLang="zh-TW" sz="48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恁若信靠我 我欲賞賜給恁</a:t>
            </a:r>
            <a:endParaRPr lang="en-US" altLang="zh-TW" sz="48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一生得著祝福萬項 有前途及盼望 無論佇恁目睭所見 攏免驚惶</a:t>
            </a:r>
            <a:endParaRPr lang="en-US" altLang="zh-TW" sz="48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恁可信靠我 我是恁之天父上帝 我真愛恁</a:t>
            </a:r>
            <a:endParaRPr lang="en-US" altLang="zh-TW" sz="48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6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B3CED-8AE3-487B-94D1-6D7AD7223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7400" y="-17586"/>
            <a:ext cx="13336642" cy="7770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871-C06C-4C85-830C-3CF2C1B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8991600" cy="49530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雖然有對敵欲攻擊恁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佇我保護可閃避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我做恁知要塞 恁逃閃之所在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著來及我同行 相同行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因為我知一切安排 恁若信靠我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我欲賞賜給恁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一生得著祝福萬項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13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75986-DF20-4DE9-B56B-36A21C90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400" y="-17586"/>
            <a:ext cx="13336642" cy="7770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871-C06C-4C85-830C-3CF2C1B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1054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有前途及盼望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著出大聲快樂唱歌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恁是萬王之王之子兒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我是主 創造及救贖之主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我真愛恁 我是主 恁是子兒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我真愛恁 我愛恁 真愛恁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3719085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229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DFKai-SB</vt:lpstr>
      <vt:lpstr>PMingLiU</vt:lpstr>
      <vt:lpstr>PMingLiU</vt:lpstr>
      <vt:lpstr>Arial</vt:lpstr>
      <vt:lpstr>Calibri</vt:lpstr>
      <vt:lpstr>Times New Roman</vt:lpstr>
      <vt:lpstr>1_預設簡報設計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332</cp:revision>
  <dcterms:created xsi:type="dcterms:W3CDTF">2015-12-30T23:14:56Z</dcterms:created>
  <dcterms:modified xsi:type="dcterms:W3CDTF">2018-02-25T06:17:04Z</dcterms:modified>
</cp:coreProperties>
</file>