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9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8EFA6-0525-4CA6-98F9-F53A88C5AEA2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896D-293C-4C90-B62F-92F466C5C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170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8EFA6-0525-4CA6-98F9-F53A88C5AEA2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896D-293C-4C90-B62F-92F466C5C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409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8EFA6-0525-4CA6-98F9-F53A88C5AEA2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896D-293C-4C90-B62F-92F466C5C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831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8EFA6-0525-4CA6-98F9-F53A88C5AEA2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896D-293C-4C90-B62F-92F466C5C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771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8EFA6-0525-4CA6-98F9-F53A88C5AEA2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896D-293C-4C90-B62F-92F466C5C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562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8EFA6-0525-4CA6-98F9-F53A88C5AEA2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896D-293C-4C90-B62F-92F466C5C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500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8EFA6-0525-4CA6-98F9-F53A88C5AEA2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896D-293C-4C90-B62F-92F466C5C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301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8EFA6-0525-4CA6-98F9-F53A88C5AEA2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896D-293C-4C90-B62F-92F466C5C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908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8EFA6-0525-4CA6-98F9-F53A88C5AEA2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896D-293C-4C90-B62F-92F466C5C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08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8EFA6-0525-4CA6-98F9-F53A88C5AEA2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896D-293C-4C90-B62F-92F466C5C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432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8EFA6-0525-4CA6-98F9-F53A88C5AEA2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896D-293C-4C90-B62F-92F466C5C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2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88EFA6-0525-4CA6-98F9-F53A88C5AEA2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F896D-293C-4C90-B62F-92F466C5C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287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9625" y="0"/>
            <a:ext cx="4807100" cy="2132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132854"/>
            <a:ext cx="9144000" cy="4176465"/>
          </a:xfrm>
        </p:spPr>
        <p:txBody>
          <a:bodyPr>
            <a:normAutofit/>
          </a:bodyPr>
          <a:lstStyle/>
          <a:p>
            <a:pPr>
              <a:lnSpc>
                <a:spcPts val="5800"/>
              </a:lnSpc>
              <a:spcBef>
                <a:spcPts val="0"/>
              </a:spcBef>
            </a:pPr>
            <a:r>
              <a:rPr lang="zh-TW" altLang="en-US" sz="4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當我想着祢極深的慈悲</a:t>
            </a:r>
            <a:r>
              <a:rPr lang="en-US" sz="4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 </a:t>
            </a:r>
            <a:endParaRPr lang="en-US" sz="44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5800"/>
              </a:lnSpc>
              <a:spcBef>
                <a:spcPts val="0"/>
              </a:spcBef>
            </a:pP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</a:t>
            </a:r>
            <a:r>
              <a:rPr lang="zh-TW" altLang="en-US" sz="4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我體會祢的大疼痛</a:t>
            </a:r>
            <a:r>
              <a:rPr lang="en-US" sz="4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</a:p>
          <a:p>
            <a:pPr>
              <a:lnSpc>
                <a:spcPts val="5800"/>
              </a:lnSpc>
              <a:spcBef>
                <a:spcPts val="0"/>
              </a:spcBef>
            </a:pPr>
            <a:r>
              <a:rPr lang="zh-TW" altLang="en-US" sz="4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我靈深深嘔咾我主</a:t>
            </a:r>
            <a:r>
              <a:rPr 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</a:p>
          <a:p>
            <a:pPr>
              <a:lnSpc>
                <a:spcPts val="5800"/>
              </a:lnSpc>
              <a:spcBef>
                <a:spcPts val="0"/>
              </a:spcBef>
            </a:pP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</a:t>
            </a:r>
            <a:r>
              <a:rPr lang="zh-TW" altLang="en-US" sz="4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有釋放我得自由</a:t>
            </a:r>
            <a:r>
              <a:rPr lang="en-US" sz="4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033" y="0"/>
            <a:ext cx="4409374" cy="1844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8155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77" y="908720"/>
            <a:ext cx="9143123" cy="306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5800"/>
              </a:lnSpc>
              <a:spcBef>
                <a:spcPts val="0"/>
              </a:spcBef>
            </a:pP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祢榮光的恩典這賞賜實在奇妙</a:t>
            </a:r>
            <a:r>
              <a:rPr 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</a:p>
          <a:p>
            <a:pPr algn="ctr">
              <a:lnSpc>
                <a:spcPts val="5800"/>
              </a:lnSpc>
              <a:spcBef>
                <a:spcPts val="0"/>
              </a:spcBef>
            </a:pP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祢恩典改變我</a:t>
            </a:r>
            <a:r>
              <a:rPr 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使我得永遠自由</a:t>
            </a:r>
            <a:r>
              <a:rPr 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</a:p>
          <a:p>
            <a:pPr algn="ctr">
              <a:lnSpc>
                <a:spcPts val="5800"/>
              </a:lnSpc>
              <a:spcBef>
                <a:spcPts val="0"/>
              </a:spcBef>
            </a:pP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到那日我欲見祢面</a:t>
            </a:r>
            <a:r>
              <a:rPr 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</a:p>
          <a:p>
            <a:pPr algn="ctr">
              <a:lnSpc>
                <a:spcPts val="5800"/>
              </a:lnSpc>
              <a:spcBef>
                <a:spcPts val="0"/>
              </a:spcBef>
            </a:pPr>
            <a:r>
              <a:rPr lang="zh-TW" alt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攏是因為祢奇妙恩典</a:t>
            </a:r>
            <a:r>
              <a:rPr lang="en-US" sz="4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endParaRPr lang="en-US" sz="4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18" y="5157192"/>
            <a:ext cx="4968044" cy="1700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9962" y="5157193"/>
            <a:ext cx="4175956" cy="1700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3042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60" y="2814795"/>
            <a:ext cx="2106668" cy="4043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6417" y="737303"/>
            <a:ext cx="9144000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祢榮光的恩典</a:t>
            </a:r>
            <a:endParaRPr kumimoji="0" lang="en-US" altLang="zh-TW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標楷體" pitchFamily="65" charset="-120"/>
              <a:ea typeface="標楷體" pitchFamily="65" charset="-12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這賞賜實在奇妙</a:t>
            </a:r>
            <a:r>
              <a:rPr kumimoji="0" lang="en-US" altLang="zh-TW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祢恩典改變我</a:t>
            </a:r>
            <a:r>
              <a:rPr kumimoji="0" lang="en-US" altLang="zh-TW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,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使我得永遠自由</a:t>
            </a:r>
            <a:r>
              <a:rPr kumimoji="0" lang="en-US" altLang="zh-TW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到那日我欲見祢面</a:t>
            </a:r>
            <a:r>
              <a:rPr kumimoji="0" lang="en-US" altLang="zh-TW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,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攏是因為祢奇妙</a:t>
            </a:r>
            <a:endParaRPr kumimoji="0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9287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779" y="0"/>
            <a:ext cx="4807100" cy="2132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879" y="0"/>
            <a:ext cx="4409374" cy="1844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0" y="1901469"/>
            <a:ext cx="91440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zh-TW" alt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恩典</a:t>
            </a:r>
            <a:r>
              <a:rPr kumimoji="0" lang="en-US" altLang="zh-TW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.</a:t>
            </a:r>
            <a:r>
              <a:rPr kumimoji="0" lang="zh-TW" alt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恩典</a:t>
            </a:r>
            <a:r>
              <a:rPr kumimoji="0" lang="en-US" altLang="zh-TW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,</a:t>
            </a:r>
            <a:r>
              <a:rPr kumimoji="0" lang="zh-TW" alt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奇妙恩典</a:t>
            </a:r>
            <a:r>
              <a:rPr kumimoji="0" lang="en-US" altLang="zh-TW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.  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這恩典</a:t>
            </a:r>
            <a:r>
              <a:rPr 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, 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無限恩典</a:t>
            </a:r>
            <a:r>
              <a:rPr 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這恩典</a:t>
            </a:r>
            <a:r>
              <a:rPr 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sz="4400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pôa</a:t>
            </a:r>
            <a:r>
              <a:rPr 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ⁿ 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過我的罪過</a:t>
            </a:r>
            <a:r>
              <a:rPr 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kumimoji="0" lang="en-US" altLang="zh-TW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  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是極榮耀與無息</a:t>
            </a:r>
            <a:r>
              <a:rPr 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無通比的疼</a:t>
            </a:r>
            <a:r>
              <a:rPr 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kumimoji="0" lang="en-US" altLang="zh-TW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我得到救贖對永遠</a:t>
            </a:r>
            <a:r>
              <a:rPr 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到永遠</a:t>
            </a:r>
            <a:r>
              <a:rPr 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endParaRPr kumimoji="0" lang="en-US" altLang="zh-TW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178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92696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5800"/>
              </a:lnSpc>
            </a:pP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祢榮光的恩典這賞賜實在奇妙</a:t>
            </a:r>
            <a:r>
              <a:rPr 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</a:p>
          <a:p>
            <a:pPr algn="ctr">
              <a:lnSpc>
                <a:spcPts val="5800"/>
              </a:lnSpc>
            </a:pP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祢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恩典改變我</a:t>
            </a:r>
            <a:r>
              <a:rPr 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使我得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永遠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自由</a:t>
            </a:r>
            <a:r>
              <a:rPr 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</a:p>
          <a:p>
            <a:pPr algn="ctr">
              <a:lnSpc>
                <a:spcPts val="5800"/>
              </a:lnSpc>
            </a:pP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到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那日我欲見祢面</a:t>
            </a:r>
            <a:r>
              <a:rPr 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</a:p>
          <a:p>
            <a:pPr algn="ctr">
              <a:lnSpc>
                <a:spcPts val="5800"/>
              </a:lnSpc>
            </a:pP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攏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是因為祢奇妙恩典</a:t>
            </a:r>
            <a:r>
              <a:rPr 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</a:p>
          <a:p>
            <a:pPr algn="ctr">
              <a:lnSpc>
                <a:spcPts val="5800"/>
              </a:lnSpc>
            </a:pP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攏是因為祢奇妙恩典</a:t>
            </a:r>
            <a:r>
              <a:rPr 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</a:p>
          <a:p>
            <a:pPr algn="ctr">
              <a:lnSpc>
                <a:spcPts val="5800"/>
              </a:lnSpc>
            </a:pP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奇妙恩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典</a:t>
            </a: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endParaRPr lang="en-US" sz="4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61248"/>
            <a:ext cx="4968044" cy="1196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8044" y="5373215"/>
            <a:ext cx="4175956" cy="1484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1988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252</Words>
  <Application>Microsoft Office PowerPoint</Application>
  <PresentationFormat>On-screen Show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wenwen</dc:creator>
  <cp:lastModifiedBy>Jonathan</cp:lastModifiedBy>
  <cp:revision>5</cp:revision>
  <dcterms:created xsi:type="dcterms:W3CDTF">2014-10-19T04:35:12Z</dcterms:created>
  <dcterms:modified xsi:type="dcterms:W3CDTF">2014-10-19T15:24:41Z</dcterms:modified>
</cp:coreProperties>
</file>