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7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0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7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0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0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8EFA6-0525-4CA6-98F9-F53A88C5AEA2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896D-293C-4C90-B62F-92F466C5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625" y="0"/>
            <a:ext cx="4807100" cy="213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2854"/>
            <a:ext cx="9144000" cy="4176465"/>
          </a:xfrm>
        </p:spPr>
        <p:txBody>
          <a:bodyPr>
            <a:normAutofit/>
          </a:bodyPr>
          <a:lstStyle/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當我想着祢極深的慈悲</a:t>
            </a:r>
            <a:r>
              <a:rPr 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endParaRPr 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我體會祢的大疼痛</a:t>
            </a:r>
            <a:r>
              <a:rPr 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我靈深深嘔咾我主</a:t>
            </a:r>
            <a:r>
              <a:rPr 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有釋放我得自由</a:t>
            </a:r>
            <a:r>
              <a:rPr lang="en-US" sz="4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33" y="0"/>
            <a:ext cx="4409374" cy="184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15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7" y="908720"/>
            <a:ext cx="9143123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祢榮光的恩典這賞賜實在奇妙</a:t>
            </a:r>
            <a:r>
              <a:rPr 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祢恩典改變我</a:t>
            </a:r>
            <a:r>
              <a:rPr 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使我得永遠自由</a:t>
            </a:r>
            <a:r>
              <a:rPr 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到那日我欲見祢面</a:t>
            </a:r>
            <a:r>
              <a:rPr 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ctr">
              <a:lnSpc>
                <a:spcPts val="5800"/>
              </a:lnSpc>
              <a:spcBef>
                <a:spcPts val="0"/>
              </a:spcBef>
            </a:pP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攏是因為祢奇妙恩典</a:t>
            </a:r>
            <a:r>
              <a:rPr 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8" y="5157192"/>
            <a:ext cx="4968044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62" y="5157193"/>
            <a:ext cx="4175956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04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" y="2814795"/>
            <a:ext cx="2106668" cy="404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417" y="737303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祢榮光的恩典</a:t>
            </a:r>
            <a:endParaRPr kumimoji="0" lang="en-US" altLang="zh-TW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這賞賜實在奇妙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祢恩典改變我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使我得永遠自由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到那日我欲見祢面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攏是因為祢奇妙</a:t>
            </a: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8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79" y="0"/>
            <a:ext cx="4807100" cy="213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9" y="0"/>
            <a:ext cx="4409374" cy="184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901469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恩典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恩典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,</a:t>
            </a: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奇妙恩典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這恩典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無限恩典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這恩典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sz="44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pôa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ⁿ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過我的罪過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是極榮耀與無息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無通比的疼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kumimoji="0" lang="en-US" altLang="zh-TW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我得到救贖對永遠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到永遠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kumimoji="0" lang="en-US" altLang="zh-TW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696"/>
            <a:ext cx="9144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8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祢榮光的恩典這賞賜實在奇妙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>
              <a:lnSpc>
                <a:spcPts val="5800"/>
              </a:lnSpc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恩典改變我</a:t>
            </a:r>
            <a:r>
              <a:rPr 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使我得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自由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>
              <a:lnSpc>
                <a:spcPts val="5800"/>
              </a:lnSpc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那日我欲見祢面</a:t>
            </a:r>
            <a:r>
              <a:rPr 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ctr">
              <a:lnSpc>
                <a:spcPts val="5800"/>
              </a:lnSpc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攏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是因為祢奇妙恩典</a:t>
            </a:r>
            <a:r>
              <a:rPr 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>
              <a:lnSpc>
                <a:spcPts val="58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攏是因為祢奇妙恩典</a:t>
            </a:r>
            <a:r>
              <a:rPr 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>
              <a:lnSpc>
                <a:spcPts val="5800"/>
              </a:lnSpc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奇妙恩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典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4968044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4" y="5373215"/>
            <a:ext cx="4175956" cy="148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98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5</cp:revision>
  <dcterms:created xsi:type="dcterms:W3CDTF">2014-10-19T04:35:12Z</dcterms:created>
  <dcterms:modified xsi:type="dcterms:W3CDTF">2014-10-19T15:24:41Z</dcterms:modified>
</cp:coreProperties>
</file>