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5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CE12-FA69-4BEC-A84E-E619D0821CD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D6EB-4D55-4AF4-9EC5-6F78415E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1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CE12-FA69-4BEC-A84E-E619D0821CD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D6EB-4D55-4AF4-9EC5-6F78415E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CE12-FA69-4BEC-A84E-E619D0821CD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D6EB-4D55-4AF4-9EC5-6F78415E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CE12-FA69-4BEC-A84E-E619D0821CD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D6EB-4D55-4AF4-9EC5-6F78415E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7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CE12-FA69-4BEC-A84E-E619D0821CD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D6EB-4D55-4AF4-9EC5-6F78415E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CE12-FA69-4BEC-A84E-E619D0821CD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D6EB-4D55-4AF4-9EC5-6F78415E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5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CE12-FA69-4BEC-A84E-E619D0821CD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D6EB-4D55-4AF4-9EC5-6F78415E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7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CE12-FA69-4BEC-A84E-E619D0821CD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D6EB-4D55-4AF4-9EC5-6F78415E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CE12-FA69-4BEC-A84E-E619D0821CD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D6EB-4D55-4AF4-9EC5-6F78415E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7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CE12-FA69-4BEC-A84E-E619D0821CD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D6EB-4D55-4AF4-9EC5-6F78415E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7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CE12-FA69-4BEC-A84E-E619D0821CD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D6EB-4D55-4AF4-9EC5-6F78415E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9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7CE12-FA69-4BEC-A84E-E619D0821CD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1D6EB-4D55-4AF4-9EC5-6F78415E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世界是恁的 </a:t>
            </a:r>
            <a:endParaRPr lang="en-US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" t="9186" r="1005"/>
          <a:stretch/>
        </p:blipFill>
        <p:spPr bwMode="auto">
          <a:xfrm>
            <a:off x="1259632" y="1700808"/>
            <a:ext cx="6804248" cy="4632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24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856984" cy="6552728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 </a:t>
            </a:r>
          </a:p>
          <a:p>
            <a:pPr>
              <a:lnSpc>
                <a:spcPct val="120000"/>
              </a:lnSpc>
            </a:pPr>
            <a:r>
              <a:rPr lang="zh-TW" altLang="en-US" sz="20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豈</a:t>
            </a:r>
            <a:r>
              <a:rPr lang="zh-TW" altLang="en-US" sz="20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</a:t>
            </a: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看過日</a:t>
            </a:r>
            <a:r>
              <a:rPr lang="zh-TW" altLang="en-US" sz="20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</a:t>
            </a: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西山</a:t>
            </a:r>
            <a:r>
              <a:rPr lang="zh-TW" altLang="en-US" sz="20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的金天，</a:t>
            </a:r>
            <a:endParaRPr lang="en-US" sz="20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或是你</a:t>
            </a:r>
            <a:r>
              <a:rPr lang="zh-TW" altLang="en-US" sz="20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</a:t>
            </a: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教過鳥</a:t>
            </a:r>
            <a:r>
              <a:rPr lang="zh-TW" altLang="en-US" sz="20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隻唱歌吟</a:t>
            </a: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詩？</a:t>
            </a:r>
            <a:endParaRPr lang="en-US" sz="20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或是</a:t>
            </a:r>
            <a:r>
              <a:rPr lang="zh-TW" altLang="en-US" sz="20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曾想</a:t>
            </a:r>
            <a:r>
              <a:rPr lang="zh-TW" altLang="en-US" sz="20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欲掠</a:t>
            </a: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過南風</a:t>
            </a:r>
            <a:endParaRPr lang="en-US" altLang="zh-TW" sz="20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來擲佇</a:t>
            </a:r>
            <a:r>
              <a:rPr lang="zh-TW" altLang="en-US" sz="20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紙箱</a:t>
            </a: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</a:t>
            </a:r>
            <a:endParaRPr lang="en-US" altLang="zh-TW" sz="20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或你曾想</a:t>
            </a:r>
            <a:r>
              <a:rPr lang="zh-TW" altLang="en-US" sz="20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</a:t>
            </a:r>
            <a:r>
              <a:rPr 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逐</a:t>
            </a:r>
            <a:r>
              <a:rPr lang="zh-TW" altLang="en-US" sz="20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日快樂歡</a:t>
            </a:r>
            <a:r>
              <a:rPr lang="zh-TW" altLang="en-US" sz="20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</a:t>
            </a:r>
            <a:endParaRPr lang="en-US" sz="20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308">
            <a:off x="413577" y="4186573"/>
            <a:ext cx="3141500" cy="2041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9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91" y="188640"/>
            <a:ext cx="90730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世界是恁的，</a:t>
            </a:r>
            <a:endParaRPr lang="en-US" altLang="zh-TW" sz="5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遐有寶貝滿四處，</a:t>
            </a:r>
            <a:endParaRPr lang="en-US" altLang="zh-TW" sz="5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只要恁誠心實意去尋找</a:t>
            </a:r>
            <a:endParaRPr lang="en-US" sz="5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請牽手來做伙，</a:t>
            </a:r>
            <a:endParaRPr lang="en-US" altLang="zh-TW" sz="5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大家親蜜來交陪，</a:t>
            </a:r>
            <a:endParaRPr lang="en-US" altLang="zh-TW" sz="5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這美的世界是</a:t>
            </a:r>
            <a:endParaRPr lang="en-US" altLang="zh-TW" sz="5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咱的寶貝</a:t>
            </a:r>
            <a:endParaRPr lang="en-US" sz="5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5177">
            <a:off x="6533991" y="4240048"/>
            <a:ext cx="2240977" cy="2227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181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"/>
          <a:stretch/>
        </p:blipFill>
        <p:spPr>
          <a:xfrm>
            <a:off x="395536" y="4077072"/>
            <a:ext cx="2951472" cy="2141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73345" y="476672"/>
            <a:ext cx="89644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你豈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找過四片葉的幸運草，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你豈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起過海砂的古城樓？</a:t>
            </a:r>
            <a:endParaRPr lang="en-US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或是你曾問過蝴蝶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那自由飛去又飛來，</a:t>
            </a:r>
            <a:endParaRPr lang="en-US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或是你抱過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日光景色佇你手內</a:t>
            </a:r>
            <a:endParaRPr lang="en-US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5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2"/>
          <a:stretch/>
        </p:blipFill>
        <p:spPr>
          <a:xfrm>
            <a:off x="7245070" y="10116"/>
            <a:ext cx="1861447" cy="1907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92" y="18864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世界是恁的，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遐有寶貝滿四處，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只要恁誠心實意去尋找</a:t>
            </a:r>
            <a:endParaRPr lang="en-US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請牽手來做伙，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大家親蜜來交陪，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這美的世界是咱的寶貝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啦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請牽手來做伙，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大家親蜜來交陪，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這美的世界是咱的寶貝，咱寶貝</a:t>
            </a:r>
            <a:endParaRPr lang="en-US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169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191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bunbun</dc:creator>
  <cp:lastModifiedBy>bunbun</cp:lastModifiedBy>
  <cp:revision>4</cp:revision>
  <dcterms:created xsi:type="dcterms:W3CDTF">2018-03-11T00:31:44Z</dcterms:created>
  <dcterms:modified xsi:type="dcterms:W3CDTF">2018-03-11T01:06:42Z</dcterms:modified>
</cp:coreProperties>
</file>