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23" r:id="rId1"/>
    <p:sldMasterId id="2147484493" r:id="rId2"/>
    <p:sldMasterId id="2147484551" r:id="rId3"/>
  </p:sldMasterIdLst>
  <p:notesMasterIdLst>
    <p:notesMasterId r:id="rId35"/>
  </p:notesMasterIdLst>
  <p:sldIdLst>
    <p:sldId id="697" r:id="rId4"/>
    <p:sldId id="671" r:id="rId5"/>
    <p:sldId id="672" r:id="rId6"/>
    <p:sldId id="673" r:id="rId7"/>
    <p:sldId id="674" r:id="rId8"/>
    <p:sldId id="675" r:id="rId9"/>
    <p:sldId id="676" r:id="rId10"/>
    <p:sldId id="677" r:id="rId11"/>
    <p:sldId id="678" r:id="rId12"/>
    <p:sldId id="679" r:id="rId13"/>
    <p:sldId id="680" r:id="rId14"/>
    <p:sldId id="681" r:id="rId15"/>
    <p:sldId id="666" r:id="rId16"/>
    <p:sldId id="667" r:id="rId17"/>
    <p:sldId id="668" r:id="rId18"/>
    <p:sldId id="669" r:id="rId19"/>
    <p:sldId id="683" r:id="rId20"/>
    <p:sldId id="684" r:id="rId21"/>
    <p:sldId id="685" r:id="rId22"/>
    <p:sldId id="686" r:id="rId23"/>
    <p:sldId id="687" r:id="rId24"/>
    <p:sldId id="688" r:id="rId25"/>
    <p:sldId id="689" r:id="rId26"/>
    <p:sldId id="690" r:id="rId27"/>
    <p:sldId id="691" r:id="rId28"/>
    <p:sldId id="692" r:id="rId29"/>
    <p:sldId id="693" r:id="rId30"/>
    <p:sldId id="694" r:id="rId31"/>
    <p:sldId id="695" r:id="rId32"/>
    <p:sldId id="696" r:id="rId33"/>
    <p:sldId id="609"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新細明體" pitchFamily="18" charset="-120"/>
        <a:cs typeface="+mn-cs"/>
      </a:defRPr>
    </a:lvl1pPr>
    <a:lvl2pPr marL="457200" algn="l" rtl="0" fontAlgn="base">
      <a:spcBef>
        <a:spcPct val="0"/>
      </a:spcBef>
      <a:spcAft>
        <a:spcPct val="0"/>
      </a:spcAft>
      <a:defRPr kern="1200">
        <a:solidFill>
          <a:schemeClr val="tx1"/>
        </a:solidFill>
        <a:latin typeface="Arial" charset="0"/>
        <a:ea typeface="新細明體" pitchFamily="18" charset="-120"/>
        <a:cs typeface="+mn-cs"/>
      </a:defRPr>
    </a:lvl2pPr>
    <a:lvl3pPr marL="914400" algn="l" rtl="0" fontAlgn="base">
      <a:spcBef>
        <a:spcPct val="0"/>
      </a:spcBef>
      <a:spcAft>
        <a:spcPct val="0"/>
      </a:spcAft>
      <a:defRPr kern="1200">
        <a:solidFill>
          <a:schemeClr val="tx1"/>
        </a:solidFill>
        <a:latin typeface="Arial" charset="0"/>
        <a:ea typeface="新細明體" pitchFamily="18" charset="-120"/>
        <a:cs typeface="+mn-cs"/>
      </a:defRPr>
    </a:lvl3pPr>
    <a:lvl4pPr marL="1371600" algn="l" rtl="0" fontAlgn="base">
      <a:spcBef>
        <a:spcPct val="0"/>
      </a:spcBef>
      <a:spcAft>
        <a:spcPct val="0"/>
      </a:spcAft>
      <a:defRPr kern="1200">
        <a:solidFill>
          <a:schemeClr val="tx1"/>
        </a:solidFill>
        <a:latin typeface="Arial" charset="0"/>
        <a:ea typeface="新細明體" pitchFamily="18" charset="-120"/>
        <a:cs typeface="+mn-cs"/>
      </a:defRPr>
    </a:lvl4pPr>
    <a:lvl5pPr marL="1828800" algn="l" rtl="0" fontAlgn="base">
      <a:spcBef>
        <a:spcPct val="0"/>
      </a:spcBef>
      <a:spcAft>
        <a:spcPct val="0"/>
      </a:spcAft>
      <a:defRPr kern="1200">
        <a:solidFill>
          <a:schemeClr val="tx1"/>
        </a:solidFill>
        <a:latin typeface="Arial" charset="0"/>
        <a:ea typeface="新細明體" pitchFamily="18" charset="-120"/>
        <a:cs typeface="+mn-cs"/>
      </a:defRPr>
    </a:lvl5pPr>
    <a:lvl6pPr marL="2286000" algn="l" defTabSz="914400" rtl="0" eaLnBrk="1" latinLnBrk="0" hangingPunct="1">
      <a:defRPr kern="1200">
        <a:solidFill>
          <a:schemeClr val="tx1"/>
        </a:solidFill>
        <a:latin typeface="Arial" charset="0"/>
        <a:ea typeface="新細明體" pitchFamily="18" charset="-120"/>
        <a:cs typeface="+mn-cs"/>
      </a:defRPr>
    </a:lvl6pPr>
    <a:lvl7pPr marL="2743200" algn="l" defTabSz="914400" rtl="0" eaLnBrk="1" latinLnBrk="0" hangingPunct="1">
      <a:defRPr kern="1200">
        <a:solidFill>
          <a:schemeClr val="tx1"/>
        </a:solidFill>
        <a:latin typeface="Arial" charset="0"/>
        <a:ea typeface="新細明體" pitchFamily="18" charset="-120"/>
        <a:cs typeface="+mn-cs"/>
      </a:defRPr>
    </a:lvl7pPr>
    <a:lvl8pPr marL="3200400" algn="l" defTabSz="914400" rtl="0" eaLnBrk="1" latinLnBrk="0" hangingPunct="1">
      <a:defRPr kern="1200">
        <a:solidFill>
          <a:schemeClr val="tx1"/>
        </a:solidFill>
        <a:latin typeface="Arial" charset="0"/>
        <a:ea typeface="新細明體" pitchFamily="18" charset="-120"/>
        <a:cs typeface="+mn-cs"/>
      </a:defRPr>
    </a:lvl8pPr>
    <a:lvl9pPr marL="3657600" algn="l" defTabSz="914400" rtl="0" eaLnBrk="1" latinLnBrk="0" hangingPunct="1">
      <a:defRPr kern="1200">
        <a:solidFill>
          <a:schemeClr val="tx1"/>
        </a:solidFill>
        <a:latin typeface="Arial"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104"/>
    <a:srgbClr val="800080"/>
    <a:srgbClr val="9900CC"/>
    <a:srgbClr val="0000FF"/>
    <a:srgbClr val="001414"/>
    <a:srgbClr val="000808"/>
    <a:srgbClr val="CC0000"/>
    <a:srgbClr val="FFFFFF"/>
    <a:srgbClr val="FFFF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218"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81FD0D4A-123D-4F61-90ED-382C47D184B3}" type="datetimeFigureOut">
              <a:rPr lang="en-US"/>
              <a:pPr>
                <a:defRPr/>
              </a:pPr>
              <a:t>4/7/2018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876BC3DC-9005-433A-A6A9-6E75DBCC5967}" type="slidenum">
              <a:rPr lang="en-US"/>
              <a:pPr>
                <a:defRPr/>
              </a:pPr>
              <a:t>‹#›</a:t>
            </a:fld>
            <a:endParaRPr lang="en-US"/>
          </a:p>
        </p:txBody>
      </p:sp>
    </p:spTree>
    <p:extLst>
      <p:ext uri="{BB962C8B-B14F-4D97-AF65-F5344CB8AC3E}">
        <p14:creationId xmlns:p14="http://schemas.microsoft.com/office/powerpoint/2010/main" val="81898837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E731B1FB-AAB9-4423-9471-E199ECA2FEE9}" type="slidenum">
              <a:rPr lang="en-US" altLang="zh-TW">
                <a:solidFill>
                  <a:srgbClr val="000000"/>
                </a:solidFill>
                <a:latin typeface="Times New Roman" pitchFamily="18" charset="0"/>
              </a:rPr>
              <a:pPr eaLnBrk="1" hangingPunct="1">
                <a:spcBef>
                  <a:spcPct val="0"/>
                </a:spcBef>
              </a:pPr>
              <a:t>1</a:t>
            </a:fld>
            <a:endParaRPr lang="en-US" altLang="zh-TW">
              <a:solidFill>
                <a:srgbClr val="000000"/>
              </a:solidFill>
              <a:latin typeface="Times New Roman" pitchFamily="18" charset="0"/>
            </a:endParaRPr>
          </a:p>
        </p:txBody>
      </p:sp>
      <p:sp>
        <p:nvSpPr>
          <p:cNvPr id="22531" name="Rectangle 2"/>
          <p:cNvSpPr>
            <a:spLocks noGrp="1" noRot="1" noChangeAspect="1" noChangeArrowheads="1" noTextEdit="1"/>
          </p:cNvSpPr>
          <p:nvPr>
            <p:ph type="sldImg"/>
          </p:nvPr>
        </p:nvSpPr>
        <p:spPr bwMode="auto">
          <a:xfrm>
            <a:off x="1143000" y="684213"/>
            <a:ext cx="4573588" cy="3430587"/>
          </a:xfrm>
          <a:solidFill>
            <a:srgbClr val="FFFFFF"/>
          </a:solidFill>
          <a:ln>
            <a:solidFill>
              <a:srgbClr val="000000"/>
            </a:solidFill>
            <a:miter lim="800000"/>
            <a:headEnd/>
            <a:tailEnd/>
          </a:ln>
        </p:spPr>
      </p:sp>
      <p:sp>
        <p:nvSpPr>
          <p:cNvPr id="22532" name="Rectangle 3"/>
          <p:cNvSpPr>
            <a:spLocks noGrp="1" noChangeArrowheads="1"/>
          </p:cNvSpPr>
          <p:nvPr>
            <p:ph type="body" idx="1"/>
          </p:nvPr>
        </p:nvSpPr>
        <p:spPr bwMode="auto">
          <a:xfrm>
            <a:off x="914400" y="4343400"/>
            <a:ext cx="5029200" cy="4116388"/>
          </a:xfrm>
          <a:solidFill>
            <a:srgbClr val="FFFFFF"/>
          </a:solidFill>
          <a:ln>
            <a:solidFill>
              <a:srgbClr val="000000"/>
            </a:solidFill>
            <a:miter lim="800000"/>
            <a:headEnd/>
            <a:tailEnd/>
          </a:ln>
        </p:spPr>
        <p:txBody>
          <a:bodyPr wrap="square" lIns="89718" tIns="44859" rIns="89718" bIns="44859" numCol="1" anchor="t" anchorCtr="0" compatLnSpc="1">
            <a:prstTxWarp prst="textNoShape">
              <a:avLst/>
            </a:prstTxWarp>
          </a:bodyPr>
          <a:lstStyle/>
          <a:p>
            <a:pPr eaLnBrk="1" hangingPunct="1">
              <a:spcBef>
                <a:spcPct val="0"/>
              </a:spcBef>
            </a:pPr>
            <a:endParaRPr lang="en-US" altLang="zh-TW" sz="1400">
              <a:ea typeface="全真楷書" pitchFamily="49" charset="-120"/>
            </a:endParaRPr>
          </a:p>
          <a:p>
            <a:pPr eaLnBrk="1" hangingPunct="1">
              <a:spcBef>
                <a:spcPct val="0"/>
              </a:spcBef>
            </a:pPr>
            <a:endParaRPr lang="en-US" altLang="zh-TW" sz="1400">
              <a:ea typeface="全真楷書" pitchFamily="49" charset="-120"/>
            </a:endParaRPr>
          </a:p>
        </p:txBody>
      </p:sp>
    </p:spTree>
    <p:extLst>
      <p:ext uri="{BB962C8B-B14F-4D97-AF65-F5344CB8AC3E}">
        <p14:creationId xmlns:p14="http://schemas.microsoft.com/office/powerpoint/2010/main" val="1320762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DA35CC-AF82-4A91-ABAB-262A06CCD91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2927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DA35CC-AF82-4A91-ABAB-262A06CCD91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1214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p:spPr>
        <p:txBody>
          <a:bodyPr/>
          <a:lstStyle/>
          <a:p>
            <a:endParaRPr lang="en-US"/>
          </a:p>
        </p:txBody>
      </p:sp>
      <p:sp>
        <p:nvSpPr>
          <p:cNvPr id="134148" name="Slide Number Placeholder 3"/>
          <p:cNvSpPr>
            <a:spLocks noGrp="1"/>
          </p:cNvSpPr>
          <p:nvPr>
            <p:ph type="sldNum" sz="quarter" idx="5"/>
          </p:nvPr>
        </p:nvSpPr>
        <p:spPr>
          <a:noFill/>
        </p:spPr>
        <p:txBody>
          <a:bodyPr/>
          <a:lstStyle/>
          <a:p>
            <a:pPr defTabSz="903288"/>
            <a:fld id="{4A43C91A-0CC4-4C91-886D-2C4D35364CFE}" type="slidenum">
              <a:rPr lang="en-US" altLang="zh-TW" smtClean="0">
                <a:solidFill>
                  <a:prstClr val="black"/>
                </a:solidFill>
              </a:rPr>
              <a:pPr defTabSz="903288"/>
              <a:t>31</a:t>
            </a:fld>
            <a:endParaRPr lang="en-US" altLang="zh-TW">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83F698-D336-431B-A79A-C1ECEF5EB080}"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99142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D21C4E-EEC5-444E-AE96-0605405D92F0}"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614298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FEC68B-B570-46DE-97FE-8959F8274EBE}"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418627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gd name="T0" fmla="*/ 0 w 5184"/>
                  <a:gd name="T1" fmla="*/ 3159 h 3159"/>
                  <a:gd name="T2" fmla="*/ 5184 w 5184"/>
                  <a:gd name="T3" fmla="*/ 3159 h 3159"/>
                  <a:gd name="T4" fmla="*/ 5184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algn="ctr">
                  <a:lnSpc>
                    <a:spcPct val="105000"/>
                  </a:lnSpc>
                </a:pPr>
                <a:endParaRPr kumimoji="1" lang="en-US" sz="6000">
                  <a:solidFill>
                    <a:srgbClr val="0000FF"/>
                  </a:solidFill>
                  <a:ea typeface="全真楷書" pitchFamily="49" charset="-120"/>
                </a:endParaRPr>
              </a:p>
            </p:txBody>
          </p:sp>
          <p:sp>
            <p:nvSpPr>
              <p:cNvPr id="17" name="Freeform 5"/>
              <p:cNvSpPr>
                <a:spLocks/>
              </p:cNvSpPr>
              <p:nvPr/>
            </p:nvSpPr>
            <p:spPr bwMode="hidden">
              <a:xfrm>
                <a:off x="0" y="1161"/>
                <a:ext cx="558" cy="3159"/>
              </a:xfrm>
              <a:custGeom>
                <a:avLst/>
                <a:gdLst>
                  <a:gd name="T0" fmla="*/ 0 w 556"/>
                  <a:gd name="T1" fmla="*/ 0 h 3159"/>
                  <a:gd name="T2" fmla="*/ 0 w 556"/>
                  <a:gd name="T3" fmla="*/ 3159 h 3159"/>
                  <a:gd name="T4" fmla="*/ 556 w 556"/>
                  <a:gd name="T5" fmla="*/ 3159 h 3159"/>
                  <a:gd name="T6" fmla="*/ 556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algn="ctr">
                  <a:lnSpc>
                    <a:spcPct val="105000"/>
                  </a:lnSpc>
                </a:pPr>
                <a:endParaRPr kumimoji="1" lang="en-US" sz="6000">
                  <a:solidFill>
                    <a:srgbClr val="0000FF"/>
                  </a:solidFill>
                  <a:ea typeface="全真楷書" pitchFamily="49" charset="-120"/>
                </a:endParaRPr>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lgn="ctr">
                <a:lnSpc>
                  <a:spcPct val="105000"/>
                </a:lnSpc>
                <a:defRPr/>
              </a:pPr>
              <a:endParaRPr kumimoji="1" lang="en-US" sz="6000" dirty="0">
                <a:solidFill>
                  <a:srgbClr val="0000FF"/>
                </a:solidFill>
                <a:ea typeface="全真楷書" pitchFamily="49" charset="-120"/>
              </a:endParaRPr>
            </a:p>
          </p:txBody>
        </p:sp>
        <p:sp>
          <p:nvSpPr>
            <p:cNvPr id="7" name="Freeform 7"/>
            <p:cNvSpPr>
              <a:spLocks/>
            </p:cNvSpPr>
            <p:nvPr/>
          </p:nvSpPr>
          <p:spPr bwMode="ltGray">
            <a:xfrm>
              <a:off x="767" y="1155"/>
              <a:ext cx="252" cy="12"/>
            </a:xfrm>
            <a:custGeom>
              <a:avLst/>
              <a:gdLst>
                <a:gd name="T0" fmla="*/ 251 w 251"/>
                <a:gd name="T1" fmla="*/ 0 h 12"/>
                <a:gd name="T2" fmla="*/ 0 w 251"/>
                <a:gd name="T3" fmla="*/ 0 h 12"/>
                <a:gd name="T4" fmla="*/ 0 w 251"/>
                <a:gd name="T5" fmla="*/ 12 h 12"/>
                <a:gd name="T6" fmla="*/ 251 w 251"/>
                <a:gd name="T7" fmla="*/ 12 h 12"/>
                <a:gd name="T8" fmla="*/ 251 w 251"/>
                <a:gd name="T9" fmla="*/ 0 h 12"/>
                <a:gd name="T10" fmla="*/ 251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algn="ctr">
                <a:lnSpc>
                  <a:spcPct val="105000"/>
                </a:lnSpc>
              </a:pPr>
              <a:endParaRPr kumimoji="1" lang="en-US" sz="6000">
                <a:solidFill>
                  <a:srgbClr val="0000FF"/>
                </a:solidFill>
                <a:ea typeface="全真楷書" pitchFamily="49" charset="-120"/>
              </a:endParaRPr>
            </a:p>
          </p:txBody>
        </p:sp>
        <p:sp>
          <p:nvSpPr>
            <p:cNvPr id="8" name="Freeform 8"/>
            <p:cNvSpPr>
              <a:spLocks/>
            </p:cNvSpPr>
            <p:nvPr/>
          </p:nvSpPr>
          <p:spPr bwMode="ltGray">
            <a:xfrm>
              <a:off x="0" y="1155"/>
              <a:ext cx="351" cy="12"/>
            </a:xfrm>
            <a:custGeom>
              <a:avLst/>
              <a:gdLst>
                <a:gd name="T0" fmla="*/ 0 w 251"/>
                <a:gd name="T1" fmla="*/ 0 h 12"/>
                <a:gd name="T2" fmla="*/ 0 w 251"/>
                <a:gd name="T3" fmla="*/ 12 h 12"/>
                <a:gd name="T4" fmla="*/ 251 w 251"/>
                <a:gd name="T5" fmla="*/ 12 h 12"/>
                <a:gd name="T6" fmla="*/ 251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algn="ctr">
                <a:lnSpc>
                  <a:spcPct val="105000"/>
                </a:lnSpc>
              </a:pPr>
              <a:endParaRPr kumimoji="1" lang="en-US" sz="6000">
                <a:solidFill>
                  <a:srgbClr val="0000FF"/>
                </a:solidFill>
                <a:ea typeface="全真楷書" pitchFamily="49" charset="-120"/>
              </a:endParaRPr>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algn="ctr">
                  <a:lnSpc>
                    <a:spcPct val="105000"/>
                  </a:lnSpc>
                </a:pPr>
                <a:endParaRPr kumimoji="1" lang="en-US" sz="6000">
                  <a:solidFill>
                    <a:srgbClr val="0000FF"/>
                  </a:solidFill>
                  <a:ea typeface="全真楷書" pitchFamily="49" charset="-120"/>
                </a:endParaRPr>
              </a:p>
            </p:txBody>
          </p:sp>
          <p:sp>
            <p:nvSpPr>
              <p:cNvPr id="11"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algn="ctr">
                  <a:lnSpc>
                    <a:spcPct val="105000"/>
                  </a:lnSpc>
                </a:pPr>
                <a:endParaRPr kumimoji="1" lang="en-US" sz="6000">
                  <a:solidFill>
                    <a:srgbClr val="0000FF"/>
                  </a:solidFill>
                  <a:ea typeface="全真楷書" pitchFamily="49" charset="-120"/>
                </a:endParaRPr>
              </a:p>
            </p:txBody>
          </p:sp>
          <p:sp>
            <p:nvSpPr>
              <p:cNvPr id="12" name="Freeform 12"/>
              <p:cNvSpPr>
                <a:spLocks/>
              </p:cNvSpPr>
              <p:nvPr/>
            </p:nvSpPr>
            <p:spPr bwMode="ltGray">
              <a:xfrm>
                <a:off x="1019" y="1155"/>
                <a:ext cx="4739" cy="12"/>
              </a:xfrm>
              <a:custGeom>
                <a:avLst/>
                <a:gdLst>
                  <a:gd name="T0" fmla="*/ 4724 w 4724"/>
                  <a:gd name="T1" fmla="*/ 0 h 12"/>
                  <a:gd name="T2" fmla="*/ 0 w 4724"/>
                  <a:gd name="T3" fmla="*/ 0 h 12"/>
                  <a:gd name="T4" fmla="*/ 0 w 4724"/>
                  <a:gd name="T5" fmla="*/ 12 h 12"/>
                  <a:gd name="T6" fmla="*/ 4724 w 4724"/>
                  <a:gd name="T7" fmla="*/ 12 h 12"/>
                  <a:gd name="T8" fmla="*/ 4724 w 4724"/>
                  <a:gd name="T9" fmla="*/ 0 h 12"/>
                  <a:gd name="T10" fmla="*/ 4724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algn="ctr">
                  <a:lnSpc>
                    <a:spcPct val="105000"/>
                  </a:lnSpc>
                </a:pPr>
                <a:endParaRPr kumimoji="1" lang="en-US" sz="6000">
                  <a:solidFill>
                    <a:srgbClr val="0000FF"/>
                  </a:solidFill>
                  <a:ea typeface="全真楷書" pitchFamily="49" charset="-120"/>
                </a:endParaRPr>
              </a:p>
            </p:txBody>
          </p:sp>
          <p:sp>
            <p:nvSpPr>
              <p:cNvPr id="13"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algn="ctr">
                  <a:lnSpc>
                    <a:spcPct val="105000"/>
                  </a:lnSpc>
                </a:pPr>
                <a:endParaRPr kumimoji="1" lang="en-US" sz="6000">
                  <a:solidFill>
                    <a:srgbClr val="0000FF"/>
                  </a:solidFill>
                  <a:ea typeface="全真楷書" pitchFamily="49" charset="-120"/>
                </a:endParaRPr>
              </a:p>
            </p:txBody>
          </p:sp>
          <p:sp>
            <p:nvSpPr>
              <p:cNvPr id="14"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algn="ctr">
                  <a:lnSpc>
                    <a:spcPct val="105000"/>
                  </a:lnSpc>
                </a:pPr>
                <a:endParaRPr kumimoji="1" lang="en-US" sz="6000">
                  <a:solidFill>
                    <a:srgbClr val="0000FF"/>
                  </a:solidFill>
                  <a:ea typeface="全真楷書" pitchFamily="49" charset="-120"/>
                </a:endParaRPr>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lgn="ctr">
                  <a:lnSpc>
                    <a:spcPct val="105000"/>
                  </a:lnSpc>
                  <a:defRPr/>
                </a:pPr>
                <a:endParaRPr kumimoji="1" lang="en-US" sz="6000" dirty="0">
                  <a:solidFill>
                    <a:srgbClr val="0000FF"/>
                  </a:solidFill>
                  <a:ea typeface="全真楷書" pitchFamily="49" charset="-120"/>
                </a:endParaRPr>
              </a:p>
            </p:txBody>
          </p:sp>
        </p:grpSp>
      </p:grpSp>
      <p:sp>
        <p:nvSpPr>
          <p:cNvPr id="18448" name="Rectangle 16"/>
          <p:cNvSpPr>
            <a:spLocks noGrp="1" noChangeArrowheads="1"/>
          </p:cNvSpPr>
          <p:nvPr>
            <p:ph type="ctrTitle" sz="quarter"/>
          </p:nvPr>
        </p:nvSpPr>
        <p:spPr>
          <a:xfrm>
            <a:off x="1066800" y="1997075"/>
            <a:ext cx="7086600" cy="1431925"/>
          </a:xfrm>
        </p:spPr>
        <p:txBody>
          <a:bodyPr anchor="b"/>
          <a:lstStyle>
            <a:lvl1pPr>
              <a:defRPr/>
            </a:lvl1pPr>
          </a:lstStyle>
          <a:p>
            <a:r>
              <a:rPr lang="en-US"/>
              <a:t>Click to edit Master title style</a:t>
            </a:r>
          </a:p>
        </p:txBody>
      </p:sp>
      <p:sp>
        <p:nvSpPr>
          <p:cNvPr id="18449"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en-US"/>
              <a:t>Click to edit Master subtitle style</a:t>
            </a:r>
          </a:p>
        </p:txBody>
      </p:sp>
      <p:sp>
        <p:nvSpPr>
          <p:cNvPr id="18" name="Rectangle 18"/>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19" name="Rectangle 19"/>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20" name="Rectangle 20"/>
          <p:cNvSpPr>
            <a:spLocks noGrp="1" noChangeArrowheads="1"/>
          </p:cNvSpPr>
          <p:nvPr>
            <p:ph type="sldNum" sz="quarter" idx="12"/>
          </p:nvPr>
        </p:nvSpPr>
        <p:spPr/>
        <p:txBody>
          <a:bodyPr/>
          <a:lstStyle>
            <a:lvl1pPr>
              <a:defRPr/>
            </a:lvl1pPr>
          </a:lstStyle>
          <a:p>
            <a:pPr>
              <a:defRPr/>
            </a:pPr>
            <a:fld id="{88085CDF-C9BC-42D3-B779-8B3724692FD5}"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26857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78BB8F-17F1-4FE4-BDC7-62B2BC8C757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EA7D32-4759-4D50-A3FF-EA6F077694B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13058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78BB8F-17F1-4FE4-BDC7-62B2BC8C757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EA7D32-4759-4D50-A3FF-EA6F077694B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24531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FCC88E-E2E1-4F2F-B1F7-D875F8CEA30E}"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137866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F26A259-3046-400C-A6CE-1C9014582706}"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083710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392191E-F702-4200-BAC1-0BAB56321977}"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3669105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50BC243-CA6F-447B-897C-71C9006EB7EB}"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581720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7ECD428-B7D7-44D4-A9A5-BAD0A27E7911}"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362967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A79AC7E-42DC-4B18-BD8E-33FCB05A9DAB}"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672157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38A181D-E2CB-47C2-B4AC-681450070A3B}"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4228879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90B6724-F4A7-43BE-AE35-04C5F0A85FFC}"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321643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30" tIns="45715" rIns="91430" bIns="45715" numCol="1" anchor="ctr" anchorCtr="0" compatLnSpc="1">
            <a:prstTxWarp prst="textNoShape">
              <a:avLst/>
            </a:prstTxWarp>
          </a:bodyPr>
          <a:lstStyle/>
          <a:p>
            <a:pPr lvl="0"/>
            <a:r>
              <a:rPr lang="zh-TW" altLang="en-US"/>
              <a:t>按一下以編輯母片標題樣式</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30" tIns="45715" rIns="91430" bIns="45715"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400">
                <a:solidFill>
                  <a:schemeClr val="tx1"/>
                </a:solidFill>
                <a:latin typeface="Times New Roman" pitchFamily="18" charset="0"/>
                <a:ea typeface="新細明體" pitchFamily="18" charset="-120"/>
                <a:cs typeface="Arial" pitchFamily="34" charset="0"/>
              </a:defRPr>
            </a:lvl1pPr>
          </a:lstStyle>
          <a:p>
            <a:pPr>
              <a:defRPr/>
            </a:pPr>
            <a:endParaRPr kumimoji="1" lang="en-US" altLang="zh-TW">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400">
                <a:solidFill>
                  <a:schemeClr val="tx1"/>
                </a:solidFill>
                <a:latin typeface="Times New Roman" pitchFamily="18" charset="0"/>
                <a:ea typeface="新細明體" pitchFamily="18" charset="-120"/>
                <a:cs typeface="Arial" pitchFamily="34" charset="0"/>
              </a:defRPr>
            </a:lvl1pPr>
          </a:lstStyle>
          <a:p>
            <a:pPr>
              <a:defRPr/>
            </a:pPr>
            <a:endParaRPr kumimoji="1" lang="en-US" altLang="zh-TW">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400">
                <a:solidFill>
                  <a:schemeClr val="tx1"/>
                </a:solidFill>
                <a:latin typeface="Times New Roman" pitchFamily="18" charset="0"/>
                <a:ea typeface="新細明體" pitchFamily="18" charset="-120"/>
                <a:cs typeface="Arial" pitchFamily="34" charset="0"/>
              </a:defRPr>
            </a:lvl1pPr>
          </a:lstStyle>
          <a:p>
            <a:pPr>
              <a:defRPr/>
            </a:pPr>
            <a:fld id="{6F056535-EA54-444E-B611-E2B1B1EEB6C5}" type="slidenum">
              <a:rPr kumimoji="1" lang="en-US" altLang="zh-TW">
                <a:solidFill>
                  <a:srgbClr val="000000"/>
                </a:solidFill>
              </a:rPr>
              <a:pPr>
                <a:defRPr/>
              </a:pPr>
              <a:t>‹#›</a:t>
            </a:fld>
            <a:endParaRPr kumimoji="1" lang="en-US" altLang="zh-TW">
              <a:solidFill>
                <a:srgbClr val="000000"/>
              </a:solidFill>
            </a:endParaRPr>
          </a:p>
        </p:txBody>
      </p:sp>
    </p:spTree>
    <p:extLst>
      <p:ext uri="{BB962C8B-B14F-4D97-AF65-F5344CB8AC3E}">
        <p14:creationId xmlns:p14="http://schemas.microsoft.com/office/powerpoint/2010/main" val="1479143374"/>
      </p:ext>
    </p:extLst>
  </p:cSld>
  <p:clrMap bg1="lt1" tx1="dk1" bg2="lt2" tx2="dk2" accent1="accent1" accent2="accent2" accent3="accent3" accent4="accent4" accent5="accent5" accent6="accent6" hlink="hlink" folHlink="folHlink"/>
  <p:sldLayoutIdLst>
    <p:sldLayoutId id="2147484324" r:id="rId1"/>
    <p:sldLayoutId id="2147484325" r:id="rId2"/>
    <p:sldLayoutId id="2147484326" r:id="rId3"/>
    <p:sldLayoutId id="2147484327" r:id="rId4"/>
    <p:sldLayoutId id="2147484328" r:id="rId5"/>
    <p:sldLayoutId id="2147484329" r:id="rId6"/>
    <p:sldLayoutId id="2147484330" r:id="rId7"/>
    <p:sldLayoutId id="2147484331" r:id="rId8"/>
    <p:sldLayoutId id="2147484332" r:id="rId9"/>
    <p:sldLayoutId id="2147484333" r:id="rId10"/>
    <p:sldLayoutId id="2147484334" r:id="rId11"/>
  </p:sldLayoutIdLst>
  <p:txStyles>
    <p:titleStyle>
      <a:lvl1pPr algn="ctr" rtl="0" eaLnBrk="0" fontAlgn="base" hangingPunct="0">
        <a:spcBef>
          <a:spcPct val="0"/>
        </a:spcBef>
        <a:spcAft>
          <a:spcPct val="0"/>
        </a:spcAft>
        <a:defRPr kumimoji="1" sz="4400">
          <a:solidFill>
            <a:schemeClr val="tx2"/>
          </a:solidFill>
          <a:latin typeface="+mj-lt"/>
          <a:ea typeface="新細明體" pitchFamily="18" charset="-120"/>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2pPr>
      <a:lvl3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3pPr>
      <a:lvl4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4pPr>
      <a:lvl5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5pPr>
      <a:lvl6pPr marL="457200" algn="ctr" rtl="0" fontAlgn="base">
        <a:spcBef>
          <a:spcPct val="0"/>
        </a:spcBef>
        <a:spcAft>
          <a:spcPct val="0"/>
        </a:spcAft>
        <a:defRPr kumimoji="1" sz="4400">
          <a:solidFill>
            <a:schemeClr val="tx2"/>
          </a:solidFill>
          <a:latin typeface="Times New Roman" pitchFamily="18" charset="0"/>
          <a:ea typeface="新細明體" pitchFamily="18" charset="-120"/>
        </a:defRPr>
      </a:lvl6pPr>
      <a:lvl7pPr marL="914400" algn="ctr" rtl="0" fontAlgn="base">
        <a:spcBef>
          <a:spcPct val="0"/>
        </a:spcBef>
        <a:spcAft>
          <a:spcPct val="0"/>
        </a:spcAft>
        <a:defRPr kumimoji="1" sz="4400">
          <a:solidFill>
            <a:schemeClr val="tx2"/>
          </a:solidFill>
          <a:latin typeface="Times New Roman" pitchFamily="18" charset="0"/>
          <a:ea typeface="新細明體" pitchFamily="18" charset="-120"/>
        </a:defRPr>
      </a:lvl7pPr>
      <a:lvl8pPr marL="1371600" algn="ctr" rtl="0" fontAlgn="base">
        <a:spcBef>
          <a:spcPct val="0"/>
        </a:spcBef>
        <a:spcAft>
          <a:spcPct val="0"/>
        </a:spcAft>
        <a:defRPr kumimoji="1" sz="4400">
          <a:solidFill>
            <a:schemeClr val="tx2"/>
          </a:solidFill>
          <a:latin typeface="Times New Roman" pitchFamily="18" charset="0"/>
          <a:ea typeface="新細明體" pitchFamily="18" charset="-120"/>
        </a:defRPr>
      </a:lvl8pPr>
      <a:lvl9pPr marL="1828800" algn="ctr" rtl="0" fontAlgn="base">
        <a:spcBef>
          <a:spcPct val="0"/>
        </a:spcBef>
        <a:spcAft>
          <a:spcPct val="0"/>
        </a:spcAft>
        <a:defRPr kumimoji="1" sz="4400">
          <a:solidFill>
            <a:schemeClr val="tx2"/>
          </a:solidFill>
          <a:latin typeface="Times New Roman" pitchFamily="18"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新細明體" pitchFamily="18" charset="-120"/>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新細明體" pitchFamily="18" charset="-120"/>
        </a:defRPr>
      </a:lvl2pPr>
      <a:lvl3pPr marL="1143000" indent="-228600" algn="l" rtl="0" eaLnBrk="0" fontAlgn="base" hangingPunct="0">
        <a:spcBef>
          <a:spcPct val="20000"/>
        </a:spcBef>
        <a:spcAft>
          <a:spcPct val="0"/>
        </a:spcAft>
        <a:buChar char="•"/>
        <a:defRPr kumimoji="1" sz="2400">
          <a:solidFill>
            <a:schemeClr val="tx1"/>
          </a:solidFill>
          <a:latin typeface="+mn-lt"/>
          <a:ea typeface="新細明體" pitchFamily="18" charset="-120"/>
        </a:defRPr>
      </a:lvl3pPr>
      <a:lvl4pPr marL="1600200" indent="-228600" algn="l" rtl="0" eaLnBrk="0" fontAlgn="base" hangingPunct="0">
        <a:spcBef>
          <a:spcPct val="20000"/>
        </a:spcBef>
        <a:spcAft>
          <a:spcPct val="0"/>
        </a:spcAft>
        <a:buChar char="–"/>
        <a:defRPr kumimoji="1" sz="2000">
          <a:solidFill>
            <a:schemeClr val="tx1"/>
          </a:solidFill>
          <a:latin typeface="+mn-lt"/>
          <a:ea typeface="新細明體" pitchFamily="18" charset="-120"/>
        </a:defRPr>
      </a:lvl4pPr>
      <a:lvl5pPr marL="2057400" indent="-228600" algn="l" rtl="0" eaLnBrk="0" fontAlgn="base" hangingPunct="0">
        <a:spcBef>
          <a:spcPct val="20000"/>
        </a:spcBef>
        <a:spcAft>
          <a:spcPct val="0"/>
        </a:spcAft>
        <a:buChar char="»"/>
        <a:defRPr kumimoji="1" sz="2000">
          <a:solidFill>
            <a:schemeClr val="tx1"/>
          </a:solidFill>
          <a:latin typeface="+mn-lt"/>
          <a:ea typeface="新細明體" pitchFamily="18" charset="-120"/>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23"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424"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Rectangle 18"/>
          <p:cNvSpPr>
            <a:spLocks noGrp="1" noChangeArrowheads="1"/>
          </p:cNvSpPr>
          <p:nvPr>
            <p:ph type="dt" sz="quarter" idx="2"/>
          </p:nvPr>
        </p:nvSpPr>
        <p:spPr bwMode="auto">
          <a:xfrm>
            <a:off x="1066800" y="6248400"/>
            <a:ext cx="19050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pPr algn="ctr">
              <a:lnSpc>
                <a:spcPct val="105000"/>
              </a:lnSpc>
              <a:defRPr/>
            </a:pPr>
            <a:endParaRPr kumimoji="1" lang="en-US">
              <a:solidFill>
                <a:srgbClr val="0000FF"/>
              </a:solidFill>
              <a:ea typeface="全真楷書" pitchFamily="49" charset="-120"/>
            </a:endParaRPr>
          </a:p>
        </p:txBody>
      </p:sp>
      <p:sp>
        <p:nvSpPr>
          <p:cNvPr id="35" name="Rectangle 19"/>
          <p:cNvSpPr>
            <a:spLocks noGrp="1" noChangeArrowheads="1"/>
          </p:cNvSpPr>
          <p:nvPr>
            <p:ph type="ftr" sz="quarter" idx="3"/>
          </p:nvPr>
        </p:nvSpPr>
        <p:spPr bwMode="auto">
          <a:xfrm>
            <a:off x="3352800" y="6248400"/>
            <a:ext cx="28956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pPr algn="ctr">
              <a:lnSpc>
                <a:spcPct val="105000"/>
              </a:lnSpc>
              <a:defRPr/>
            </a:pPr>
            <a:endParaRPr kumimoji="1" lang="en-US">
              <a:solidFill>
                <a:srgbClr val="0000FF"/>
              </a:solidFill>
              <a:ea typeface="全真楷書" pitchFamily="49" charset="-120"/>
            </a:endParaRPr>
          </a:p>
        </p:txBody>
      </p:sp>
      <p:sp>
        <p:nvSpPr>
          <p:cNvPr id="36" name="Rectangle 20"/>
          <p:cNvSpPr>
            <a:spLocks noGrp="1" noChangeArrowheads="1"/>
          </p:cNvSpPr>
          <p:nvPr>
            <p:ph type="sldNum" sz="quarter" idx="4"/>
          </p:nvPr>
        </p:nvSpPr>
        <p:spPr bwMode="auto">
          <a:xfrm>
            <a:off x="6705600" y="6248400"/>
            <a:ext cx="19050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pPr>
              <a:lnSpc>
                <a:spcPct val="105000"/>
              </a:lnSpc>
              <a:defRPr/>
            </a:pPr>
            <a:fld id="{7BE051DC-AA56-4EC8-8563-73514277ED90}" type="slidenum">
              <a:rPr kumimoji="1" lang="en-US">
                <a:solidFill>
                  <a:srgbClr val="0000FF"/>
                </a:solidFill>
                <a:ea typeface="全真楷書" pitchFamily="49" charset="-120"/>
              </a:rPr>
              <a:pPr>
                <a:lnSpc>
                  <a:spcPct val="105000"/>
                </a:lnSpc>
                <a:defRPr/>
              </a:pPr>
              <a:t>‹#›</a:t>
            </a:fld>
            <a:endParaRPr kumimoji="1" lang="en-US" dirty="0">
              <a:solidFill>
                <a:srgbClr val="0000FF"/>
              </a:solidFill>
              <a:ea typeface="全真楷書" pitchFamily="49" charset="-120"/>
            </a:endParaRPr>
          </a:p>
        </p:txBody>
      </p:sp>
    </p:spTree>
    <p:extLst>
      <p:ext uri="{BB962C8B-B14F-4D97-AF65-F5344CB8AC3E}">
        <p14:creationId xmlns:p14="http://schemas.microsoft.com/office/powerpoint/2010/main" val="3773224201"/>
      </p:ext>
    </p:extLst>
  </p:cSld>
  <p:clrMap bg1="dk2" tx1="lt1" bg2="dk1" tx2="lt2" accent1="accent1" accent2="accent2" accent3="accent3" accent4="accent4" accent5="accent5" accent6="accent6" hlink="hlink" folHlink="folHlink"/>
  <p:sldLayoutIdLst>
    <p:sldLayoutId id="2147484494" r:id="rId1"/>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34" charset="0"/>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Arial" pitchFamily="34" charset="0"/>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Arial" pitchFamily="34" charset="0"/>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Arial" pitchFamily="34" charset="0"/>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Arial" pitchFamily="34" charset="0"/>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Arial" pitchFamily="34" charset="0"/>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78BB8F-17F1-4FE4-BDC7-62B2BC8C7572}" type="datetimeFigureOut">
              <a:rPr lang="en-US" smtClean="0"/>
              <a:t>4/7/2018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EA7D32-4759-4D50-A3FF-EA6F077694BD}" type="slidenum">
              <a:rPr lang="en-US" smtClean="0"/>
              <a:t>‹#›</a:t>
            </a:fld>
            <a:endParaRPr lang="en-US"/>
          </a:p>
        </p:txBody>
      </p:sp>
    </p:spTree>
    <p:extLst>
      <p:ext uri="{BB962C8B-B14F-4D97-AF65-F5344CB8AC3E}">
        <p14:creationId xmlns:p14="http://schemas.microsoft.com/office/powerpoint/2010/main" val="3001100424"/>
      </p:ext>
    </p:extLst>
  </p:cSld>
  <p:clrMap bg1="lt1" tx1="dk1" bg2="lt2" tx2="dk2" accent1="accent1" accent2="accent2" accent3="accent3" accent4="accent4" accent5="accent5" accent6="accent6" hlink="hlink" folHlink="folHlink"/>
  <p:sldLayoutIdLst>
    <p:sldLayoutId id="2147484552" r:id="rId1"/>
    <p:sldLayoutId id="2147484553"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D65DFF-7C80-4969-A404-B2339A17A121}"/>
              </a:ext>
            </a:extLst>
          </p:cNvPr>
          <p:cNvPicPr>
            <a:picLocks noChangeAspect="1"/>
          </p:cNvPicPr>
          <p:nvPr/>
        </p:nvPicPr>
        <p:blipFill>
          <a:blip r:embed="rId3"/>
          <a:stretch>
            <a:fillRect/>
          </a:stretch>
        </p:blipFill>
        <p:spPr>
          <a:xfrm>
            <a:off x="-14516" y="0"/>
            <a:ext cx="13546666" cy="7620000"/>
          </a:xfrm>
          <a:prstGeom prst="rect">
            <a:avLst/>
          </a:prstGeom>
        </p:spPr>
      </p:pic>
      <p:sp>
        <p:nvSpPr>
          <p:cNvPr id="6" name="Rectangle 4">
            <a:extLst>
              <a:ext uri="{FF2B5EF4-FFF2-40B4-BE49-F238E27FC236}">
                <a16:creationId xmlns:a16="http://schemas.microsoft.com/office/drawing/2014/main" id="{AD93F0AB-D260-4D09-AC8B-DEC35E9B599B}"/>
              </a:ext>
            </a:extLst>
          </p:cNvPr>
          <p:cNvSpPr txBox="1">
            <a:spLocks noChangeArrowheads="1"/>
          </p:cNvSpPr>
          <p:nvPr/>
        </p:nvSpPr>
        <p:spPr bwMode="auto">
          <a:xfrm>
            <a:off x="-1828800" y="609600"/>
            <a:ext cx="8094662" cy="5638800"/>
          </a:xfrm>
          <a:prstGeom prst="rect">
            <a:avLst/>
          </a:prstGeom>
          <a:noFill/>
          <a:ln w="9525">
            <a:noFill/>
            <a:miter lim="800000"/>
            <a:headEnd/>
            <a:tailEnd/>
          </a:ln>
        </p:spPr>
        <p:txBody>
          <a:bodyPr vert="horz" wrap="square" lIns="91430" tIns="45715" rIns="91430" bIns="45715"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新細明體" pitchFamily="18" charset="-120"/>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2pPr>
            <a:lvl3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3pPr>
            <a:lvl4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4pPr>
            <a:lvl5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5pPr>
            <a:lvl6pPr marL="457200" algn="ctr" rtl="0" fontAlgn="base">
              <a:spcBef>
                <a:spcPct val="0"/>
              </a:spcBef>
              <a:spcAft>
                <a:spcPct val="0"/>
              </a:spcAft>
              <a:defRPr kumimoji="1" sz="4400">
                <a:solidFill>
                  <a:schemeClr val="tx2"/>
                </a:solidFill>
                <a:latin typeface="Times New Roman" pitchFamily="18" charset="0"/>
                <a:ea typeface="新細明體" pitchFamily="18" charset="-120"/>
              </a:defRPr>
            </a:lvl6pPr>
            <a:lvl7pPr marL="914400" algn="ctr" rtl="0" fontAlgn="base">
              <a:spcBef>
                <a:spcPct val="0"/>
              </a:spcBef>
              <a:spcAft>
                <a:spcPct val="0"/>
              </a:spcAft>
              <a:defRPr kumimoji="1" sz="4400">
                <a:solidFill>
                  <a:schemeClr val="tx2"/>
                </a:solidFill>
                <a:latin typeface="Times New Roman" pitchFamily="18" charset="0"/>
                <a:ea typeface="新細明體" pitchFamily="18" charset="-120"/>
              </a:defRPr>
            </a:lvl7pPr>
            <a:lvl8pPr marL="1371600" algn="ctr" rtl="0" fontAlgn="base">
              <a:spcBef>
                <a:spcPct val="0"/>
              </a:spcBef>
              <a:spcAft>
                <a:spcPct val="0"/>
              </a:spcAft>
              <a:defRPr kumimoji="1" sz="4400">
                <a:solidFill>
                  <a:schemeClr val="tx2"/>
                </a:solidFill>
                <a:latin typeface="Times New Roman" pitchFamily="18" charset="0"/>
                <a:ea typeface="新細明體" pitchFamily="18" charset="-120"/>
              </a:defRPr>
            </a:lvl8pPr>
            <a:lvl9pPr marL="1828800" algn="ctr" rtl="0" fontAlgn="base">
              <a:spcBef>
                <a:spcPct val="0"/>
              </a:spcBef>
              <a:spcAft>
                <a:spcPct val="0"/>
              </a:spcAft>
              <a:defRPr kumimoji="1" sz="4400">
                <a:solidFill>
                  <a:schemeClr val="tx2"/>
                </a:solidFill>
                <a:latin typeface="Times New Roman" pitchFamily="18" charset="0"/>
                <a:ea typeface="新細明體" pitchFamily="18" charset="-120"/>
              </a:defRPr>
            </a:lvl9pPr>
          </a:lstStyle>
          <a:p>
            <a:r>
              <a:rPr lang="zh-TW" altLang="en-US" sz="7200" kern="0" dirty="0">
                <a:solidFill>
                  <a:schemeClr val="bg1"/>
                </a:solidFill>
                <a:latin typeface="DFKai-SB" panose="03000509000000000000" pitchFamily="65" charset="-120"/>
                <a:ea typeface="DFKai-SB" panose="03000509000000000000" pitchFamily="65" charset="-120"/>
              </a:rPr>
              <a:t>獻 詩</a:t>
            </a:r>
            <a:r>
              <a:rPr lang="en-US" sz="5400" b="1" kern="0" dirty="0">
                <a:solidFill>
                  <a:schemeClr val="bg1"/>
                </a:solidFill>
              </a:rPr>
              <a:t> </a:t>
            </a:r>
            <a:br>
              <a:rPr lang="en-US" sz="5400" b="1" kern="0" dirty="0">
                <a:solidFill>
                  <a:schemeClr val="bg1"/>
                </a:solidFill>
              </a:rPr>
            </a:br>
            <a:br>
              <a:rPr lang="en-US" sz="5400" b="1" kern="0" dirty="0">
                <a:solidFill>
                  <a:schemeClr val="bg1"/>
                </a:solidFill>
              </a:rPr>
            </a:br>
            <a:r>
              <a:rPr lang="en-US" sz="5400" kern="0" dirty="0">
                <a:solidFill>
                  <a:schemeClr val="bg1"/>
                </a:solidFill>
              </a:rPr>
              <a:t> </a:t>
            </a:r>
            <a:br>
              <a:rPr lang="en-US" sz="5400" kern="0" dirty="0">
                <a:solidFill>
                  <a:schemeClr val="bg1"/>
                </a:solidFill>
              </a:rPr>
            </a:br>
            <a:r>
              <a:rPr lang="zh-TW" altLang="en-US" sz="5400" kern="0" dirty="0">
                <a:solidFill>
                  <a:schemeClr val="bg1"/>
                </a:solidFill>
                <a:latin typeface="DFKai-SB" panose="03000509000000000000" pitchFamily="65" charset="-120"/>
                <a:ea typeface="DFKai-SB" panose="03000509000000000000" pitchFamily="65" charset="-120"/>
              </a:rPr>
              <a:t>無人踮佇遐</a:t>
            </a:r>
            <a:br>
              <a:rPr lang="en-US" altLang="zh-TW" sz="5400" b="1" kern="0" dirty="0">
                <a:solidFill>
                  <a:schemeClr val="bg1"/>
                </a:solidFill>
              </a:rPr>
            </a:br>
            <a:br>
              <a:rPr lang="en-US" sz="5400" kern="0" dirty="0">
                <a:solidFill>
                  <a:schemeClr val="bg1"/>
                </a:solidFill>
              </a:rPr>
            </a:br>
            <a:r>
              <a:rPr lang="en-US" sz="5400" kern="0" dirty="0">
                <a:solidFill>
                  <a:schemeClr val="bg1"/>
                </a:solidFill>
              </a:rPr>
              <a:t>EM &amp;</a:t>
            </a:r>
            <a:r>
              <a:rPr lang="zh-TW" altLang="en-US" sz="5400" kern="0" dirty="0">
                <a:solidFill>
                  <a:schemeClr val="bg1"/>
                </a:solidFill>
                <a:latin typeface="DFKai-SB" panose="03000509000000000000" pitchFamily="65" charset="-120"/>
                <a:ea typeface="DFKai-SB" panose="03000509000000000000" pitchFamily="65" charset="-120"/>
              </a:rPr>
              <a:t>聖歌隊</a:t>
            </a:r>
            <a:br>
              <a:rPr lang="en-US" sz="5400" kern="0" dirty="0">
                <a:solidFill>
                  <a:schemeClr val="bg1"/>
                </a:solidFill>
              </a:rPr>
            </a:br>
            <a:r>
              <a:rPr lang="en-US" sz="5400" kern="0" dirty="0">
                <a:solidFill>
                  <a:schemeClr val="bg1"/>
                </a:solidFill>
              </a:rPr>
              <a:t>                                                                 </a:t>
            </a:r>
          </a:p>
        </p:txBody>
      </p:sp>
    </p:spTree>
    <p:extLst>
      <p:ext uri="{BB962C8B-B14F-4D97-AF65-F5344CB8AC3E}">
        <p14:creationId xmlns:p14="http://schemas.microsoft.com/office/powerpoint/2010/main" val="2837078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116632"/>
            <a:ext cx="8742352" cy="6552728"/>
          </a:xfrm>
          <a:prstGeom prst="rect">
            <a:avLst/>
          </a:prstGeom>
          <a:noFill/>
          <a:ln w="762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p:cNvSpPr txBox="1"/>
          <p:nvPr/>
        </p:nvSpPr>
        <p:spPr>
          <a:xfrm>
            <a:off x="251520" y="404664"/>
            <a:ext cx="8742352" cy="66479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black"/>
                </a:solidFill>
                <a:effectLst/>
                <a:uLnTx/>
                <a:uFillTx/>
                <a:latin typeface="Calibri"/>
                <a:ea typeface="+mn-ea"/>
                <a:cs typeface="+mn-cs"/>
              </a:rPr>
              <a:t>Father, Father, forgive them,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Calibri"/>
                <a:ea typeface="+mn-ea"/>
                <a:cs typeface="+mn-cs"/>
              </a:rPr>
              <a:t> 	</a:t>
            </a:r>
            <a:r>
              <a:rPr kumimoji="0" lang="en-US" sz="3800" b="1" i="0" u="none" strike="noStrike" kern="1200" cap="none" spc="0" normalizeH="0" baseline="0" noProof="0" dirty="0">
                <a:ln>
                  <a:noFill/>
                </a:ln>
                <a:solidFill>
                  <a:srgbClr val="C0504D">
                    <a:lumMod val="75000"/>
                  </a:srgbClr>
                </a:solidFill>
                <a:effectLst/>
                <a:uLnTx/>
                <a:uFillTx/>
                <a:latin typeface="Calibri"/>
                <a:ea typeface="+mn-ea"/>
                <a:cs typeface="+mn-cs"/>
              </a:rPr>
              <a:t>( </a:t>
            </a:r>
            <a:r>
              <a:rPr kumimoji="0" lang="en-US" sz="3600" b="1" i="0" u="none" strike="noStrike" kern="1200" cap="none" spc="0" normalizeH="0" baseline="0" noProof="0" dirty="0">
                <a:ln>
                  <a:noFill/>
                </a:ln>
                <a:solidFill>
                  <a:srgbClr val="C0504D">
                    <a:lumMod val="75000"/>
                  </a:srgbClr>
                </a:solidFill>
                <a:effectLst/>
                <a:uLnTx/>
                <a:uFillTx/>
                <a:latin typeface="Calibri"/>
                <a:ea typeface="+mn-ea"/>
                <a:cs typeface="+mn-cs"/>
              </a:rPr>
              <a:t>Kyrie </a:t>
            </a:r>
            <a:r>
              <a:rPr kumimoji="0" lang="en-US" sz="3600" b="1" i="0" u="none" strike="noStrike" kern="1200" cap="none" spc="0" normalizeH="0" baseline="0" noProof="0" dirty="0" err="1">
                <a:ln>
                  <a:noFill/>
                </a:ln>
                <a:solidFill>
                  <a:srgbClr val="C0504D">
                    <a:lumMod val="75000"/>
                  </a:srgbClr>
                </a:solidFill>
                <a:effectLst/>
                <a:uLnTx/>
                <a:uFillTx/>
                <a:latin typeface="Calibri"/>
                <a:ea typeface="+mn-ea"/>
                <a:cs typeface="+mn-cs"/>
              </a:rPr>
              <a:t>eleison</a:t>
            </a:r>
            <a:r>
              <a:rPr kumimoji="0" lang="en-US" sz="3600" b="1" i="0" u="none" strike="noStrike" kern="1200" cap="none" spc="0" normalizeH="0" baseline="0" noProof="0" dirty="0">
                <a:ln>
                  <a:noFill/>
                </a:ln>
                <a:solidFill>
                  <a:srgbClr val="C0504D">
                    <a:lumMod val="75000"/>
                  </a:srgbClr>
                </a:solidFill>
                <a:effectLst/>
                <a:uLnTx/>
                <a:uFillTx/>
                <a:latin typeface="Calibri"/>
                <a:ea typeface="+mn-ea"/>
                <a:cs typeface="+mn-cs"/>
              </a:rPr>
              <a:t>) </a:t>
            </a:r>
            <a:r>
              <a:rPr kumimoji="0" lang="en-US" altLang="ja-JP" sz="3600" b="1" i="0" u="none" strike="noStrike" kern="1200" cap="none" spc="0" normalizeH="0" baseline="0" noProof="0" dirty="0">
                <a:ln>
                  <a:noFill/>
                </a:ln>
                <a:solidFill>
                  <a:srgbClr val="C0504D">
                    <a:lumMod val="75000"/>
                  </a:srgbClr>
                </a:solidFill>
                <a:effectLst/>
                <a:uLnTx/>
                <a:uFillTx/>
                <a:latin typeface="標楷體" panose="03000509000000000000" pitchFamily="65" charset="-120"/>
                <a:ea typeface="標楷體" panose="03000509000000000000" pitchFamily="65" charset="-120"/>
                <a:cs typeface="+mn-cs"/>
              </a:rPr>
              <a:t>(</a:t>
            </a:r>
            <a:r>
              <a:rPr kumimoji="0" lang="ja-JP" altLang="en-US" sz="3600" b="1" i="0" u="none" strike="noStrike" kern="1200" cap="none" spc="0" normalizeH="0" baseline="0" noProof="0" dirty="0">
                <a:ln>
                  <a:noFill/>
                </a:ln>
                <a:solidFill>
                  <a:srgbClr val="C0504D">
                    <a:lumMod val="75000"/>
                  </a:srgbClr>
                </a:solidFill>
                <a:effectLst/>
                <a:uLnTx/>
                <a:uFillTx/>
                <a:latin typeface="標楷體" panose="03000509000000000000" pitchFamily="65" charset="-120"/>
                <a:ea typeface="標楷體" panose="03000509000000000000" pitchFamily="65" charset="-120"/>
                <a:cs typeface="+mn-cs"/>
              </a:rPr>
              <a:t>主啊求袮憐憫阮</a:t>
            </a:r>
            <a:r>
              <a:rPr kumimoji="0" lang="en-US" altLang="ja-JP" sz="3600" b="1" i="0" u="none" strike="noStrike" kern="1200" cap="none" spc="0" normalizeH="0" baseline="0" noProof="0" dirty="0">
                <a:ln>
                  <a:noFill/>
                </a:ln>
                <a:solidFill>
                  <a:srgbClr val="C0504D">
                    <a:lumMod val="75000"/>
                  </a:srgbClr>
                </a:solidFill>
                <a:effectLst/>
                <a:uLnTx/>
                <a:uFillTx/>
                <a:latin typeface="標楷體" panose="03000509000000000000" pitchFamily="65" charset="-120"/>
                <a:ea typeface="標楷體" panose="03000509000000000000" pitchFamily="65" charset="-120"/>
                <a:cs typeface="+mn-cs"/>
              </a:rPr>
              <a:t>)</a:t>
            </a:r>
            <a:endParaRPr kumimoji="0" lang="en-US" sz="3800" b="1" i="0" u="none" strike="noStrike" kern="1200" cap="none" spc="0" normalizeH="0" baseline="0" noProof="0" dirty="0">
              <a:ln>
                <a:noFill/>
              </a:ln>
              <a:solidFill>
                <a:srgbClr val="C0504D">
                  <a:lumMod val="75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black"/>
                </a:solidFill>
                <a:effectLst/>
                <a:uLnTx/>
                <a:uFillTx/>
                <a:latin typeface="Calibri"/>
                <a:ea typeface="+mn-ea"/>
                <a:cs typeface="+mn-cs"/>
              </a:rPr>
              <a:t>for they know not what they do.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Calibri"/>
                <a:ea typeface="+mn-ea"/>
                <a:cs typeface="+mn-cs"/>
              </a:rPr>
              <a:t>	</a:t>
            </a:r>
            <a:r>
              <a:rPr kumimoji="0" lang="en-US" sz="3800" b="1" i="0" u="none" strike="noStrike" kern="1200" cap="none" spc="0" normalizeH="0" baseline="0" noProof="0" dirty="0">
                <a:ln>
                  <a:noFill/>
                </a:ln>
                <a:solidFill>
                  <a:srgbClr val="C0504D">
                    <a:lumMod val="75000"/>
                  </a:srgbClr>
                </a:solidFill>
                <a:effectLst/>
                <a:uLnTx/>
                <a:uFillTx/>
                <a:latin typeface="Calibri"/>
                <a:ea typeface="+mn-ea"/>
                <a:cs typeface="+mn-cs"/>
              </a:rPr>
              <a:t>(Kyrie </a:t>
            </a:r>
            <a:r>
              <a:rPr kumimoji="0" lang="en-US" sz="3800" b="1" i="0" u="none" strike="noStrike" kern="1200" cap="none" spc="0" normalizeH="0" baseline="0" noProof="0" dirty="0" err="1">
                <a:ln>
                  <a:noFill/>
                </a:ln>
                <a:solidFill>
                  <a:srgbClr val="C0504D">
                    <a:lumMod val="75000"/>
                  </a:srgbClr>
                </a:solidFill>
                <a:effectLst/>
                <a:uLnTx/>
                <a:uFillTx/>
                <a:latin typeface="Calibri"/>
                <a:ea typeface="+mn-ea"/>
                <a:cs typeface="+mn-cs"/>
              </a:rPr>
              <a:t>eleison</a:t>
            </a:r>
            <a:r>
              <a:rPr kumimoji="0" lang="en-US" sz="3800" b="1" i="0" u="none" strike="noStrike" kern="1200" cap="none" spc="0" normalizeH="0" baseline="0" noProof="0" dirty="0">
                <a:ln>
                  <a:noFill/>
                </a:ln>
                <a:solidFill>
                  <a:srgbClr val="C0504D">
                    <a:lumMod val="75000"/>
                  </a:srgbClr>
                </a:solidFill>
                <a:effectLst/>
                <a:uLnTx/>
                <a:uFillTx/>
                <a:latin typeface="Calibri"/>
                <a:ea typeface="+mn-ea"/>
                <a:cs typeface="+mn-cs"/>
              </a:rPr>
              <a:t> ) </a:t>
            </a:r>
            <a:r>
              <a:rPr kumimoji="0" lang="en-US" altLang="ja-JP" sz="3800" b="1" i="0" u="none" strike="noStrike" kern="1200" cap="none" spc="0" normalizeH="0" baseline="0" noProof="0" dirty="0">
                <a:ln>
                  <a:noFill/>
                </a:ln>
                <a:solidFill>
                  <a:srgbClr val="C0504D">
                    <a:lumMod val="75000"/>
                  </a:srgbClr>
                </a:solidFill>
                <a:effectLst/>
                <a:uLnTx/>
                <a:uFillTx/>
                <a:latin typeface="標楷體" panose="03000509000000000000" pitchFamily="65" charset="-120"/>
                <a:ea typeface="標楷體" panose="03000509000000000000" pitchFamily="65" charset="-120"/>
                <a:cs typeface="+mn-cs"/>
              </a:rPr>
              <a:t>(</a:t>
            </a:r>
            <a:r>
              <a:rPr kumimoji="0" lang="ja-JP" altLang="en-US" sz="3800" b="1" i="0" u="none" strike="noStrike" kern="1200" cap="none" spc="0" normalizeH="0" baseline="0" noProof="0" dirty="0">
                <a:ln>
                  <a:noFill/>
                </a:ln>
                <a:solidFill>
                  <a:srgbClr val="C0504D">
                    <a:lumMod val="75000"/>
                  </a:srgbClr>
                </a:solidFill>
                <a:effectLst/>
                <a:uLnTx/>
                <a:uFillTx/>
                <a:latin typeface="標楷體" panose="03000509000000000000" pitchFamily="65" charset="-120"/>
                <a:ea typeface="標楷體" panose="03000509000000000000" pitchFamily="65" charset="-120"/>
                <a:cs typeface="+mn-cs"/>
              </a:rPr>
              <a:t>主啊求袮憐憫阮</a:t>
            </a:r>
            <a:r>
              <a:rPr kumimoji="0" lang="en-US" altLang="ja-JP" sz="3800" b="1" i="0" u="none" strike="noStrike" kern="1200" cap="none" spc="0" normalizeH="0" baseline="0" noProof="0" dirty="0">
                <a:ln>
                  <a:noFill/>
                </a:ln>
                <a:solidFill>
                  <a:srgbClr val="C0504D">
                    <a:lumMod val="75000"/>
                  </a:srgbClr>
                </a:solidFill>
                <a:effectLst/>
                <a:uLnTx/>
                <a:uFillTx/>
                <a:latin typeface="標楷體" panose="03000509000000000000" pitchFamily="65" charset="-120"/>
                <a:ea typeface="標楷體" panose="03000509000000000000" pitchFamily="65" charset="-120"/>
                <a:cs typeface="+mn-cs"/>
              </a:rPr>
              <a:t>)</a:t>
            </a:r>
            <a:endParaRPr kumimoji="0" lang="en-US" sz="3800" b="1" i="0" u="none" strike="noStrike" kern="1200" cap="none" spc="0" normalizeH="0" baseline="0" noProof="0" dirty="0">
              <a:ln>
                <a:noFill/>
              </a:ln>
              <a:solidFill>
                <a:srgbClr val="C0504D">
                  <a:lumMod val="75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black"/>
                </a:solidFill>
                <a:effectLst/>
                <a:uLnTx/>
                <a:uFillTx/>
                <a:latin typeface="Calibri"/>
                <a:ea typeface="+mn-ea"/>
                <a:cs typeface="+mn-cs"/>
              </a:rPr>
              <a:t>Father, dear Father,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black"/>
                </a:solidFill>
                <a:effectLst/>
                <a:uLnTx/>
                <a:uFillTx/>
                <a:latin typeface="Calibri"/>
                <a:ea typeface="+mn-ea"/>
                <a:cs typeface="+mn-cs"/>
              </a:rPr>
              <a:t>they know not what they do.</a:t>
            </a:r>
          </a:p>
          <a:p>
            <a:pPr marL="0" marR="0" lvl="0" indent="0" algn="ctr" defTabSz="914400" rtl="0" eaLnBrk="1" fontAlgn="auto" latinLnBrk="0" hangingPunct="1">
              <a:lnSpc>
                <a:spcPts val="5600"/>
              </a:lnSpc>
              <a:spcBef>
                <a:spcPts val="0"/>
              </a:spcBef>
              <a:spcAft>
                <a:spcPts val="0"/>
              </a:spcAft>
              <a:buClrTx/>
              <a:buSzTx/>
              <a:buFontTx/>
              <a:buNone/>
              <a:tabLst/>
              <a:defRPr/>
            </a:pPr>
            <a:r>
              <a:rPr kumimoji="0" lang="ja-JP" altLang="en-US" sz="42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父啊</a:t>
            </a:r>
            <a:r>
              <a:rPr kumimoji="0" lang="en-US" altLang="ja-JP" sz="42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 </a:t>
            </a:r>
            <a:r>
              <a:rPr kumimoji="0" lang="ja-JP" altLang="en-US" sz="42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父啊</a:t>
            </a:r>
            <a:r>
              <a:rPr kumimoji="0" lang="en-US" altLang="ja-JP" sz="42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ja-JP" altLang="en-US" sz="42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赦免怹</a:t>
            </a:r>
            <a:r>
              <a:rPr kumimoji="0" lang="en-US" altLang="ja-JP" sz="42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p>
          <a:p>
            <a:pPr marL="0" marR="0" lvl="0" indent="0" algn="ctr" defTabSz="914400" rtl="0" eaLnBrk="1" fontAlgn="auto" latinLnBrk="0" hangingPunct="1">
              <a:lnSpc>
                <a:spcPts val="5600"/>
              </a:lnSpc>
              <a:spcBef>
                <a:spcPts val="0"/>
              </a:spcBef>
              <a:spcAft>
                <a:spcPts val="0"/>
              </a:spcAft>
              <a:buClrTx/>
              <a:buSzTx/>
              <a:buFontTx/>
              <a:buNone/>
              <a:tabLst/>
              <a:defRPr/>
            </a:pPr>
            <a:r>
              <a:rPr kumimoji="0" lang="ja-JP" altLang="en-US" sz="42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怹呣知怹所做的</a:t>
            </a:r>
          </a:p>
          <a:p>
            <a:pPr marL="0" marR="0" lvl="0" indent="0" algn="ctr" defTabSz="914400" rtl="0" eaLnBrk="1" fontAlgn="auto" latinLnBrk="0" hangingPunct="1">
              <a:lnSpc>
                <a:spcPts val="5600"/>
              </a:lnSpc>
              <a:spcBef>
                <a:spcPts val="0"/>
              </a:spcBef>
              <a:spcAft>
                <a:spcPts val="0"/>
              </a:spcAft>
              <a:buClrTx/>
              <a:buSzTx/>
              <a:buFontTx/>
              <a:buNone/>
              <a:tabLst/>
              <a:defRPr/>
            </a:pPr>
            <a:r>
              <a:rPr kumimoji="0" lang="ja-JP" altLang="en-US" sz="42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父啊</a:t>
            </a:r>
            <a:r>
              <a:rPr kumimoji="0" lang="en-US" altLang="ja-JP" sz="42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ja-JP" altLang="en-US" sz="42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阿爸父</a:t>
            </a:r>
            <a:r>
              <a:rPr kumimoji="0" lang="en-US" altLang="ja-JP" sz="42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ja-JP" altLang="en-US" sz="42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怹呣知怹所做</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83482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684" y="114300"/>
            <a:ext cx="8821737" cy="663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51520" y="4149080"/>
            <a:ext cx="8640960" cy="221599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沒人踮佇遐</a:t>
            </a:r>
            <a:r>
              <a:rPr kumimoji="0" lang="en-US" altLang="zh-TW" sz="4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4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説我認識祂</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沒人陪伴祂擔咱的罪</a:t>
            </a:r>
            <a:r>
              <a:rPr kumimoji="0" lang="en-US" altLang="zh-TW" sz="4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當主斷氣</a:t>
            </a:r>
            <a:endParaRPr kumimoji="0" lang="en-US" sz="4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p:txBody>
      </p:sp>
      <p:sp>
        <p:nvSpPr>
          <p:cNvPr id="3" name="TextBox 2"/>
          <p:cNvSpPr txBox="1"/>
          <p:nvPr/>
        </p:nvSpPr>
        <p:spPr>
          <a:xfrm>
            <a:off x="251520" y="404664"/>
            <a:ext cx="8750901"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a:ln>
                  <a:noFill/>
                </a:ln>
                <a:solidFill>
                  <a:prstClr val="black"/>
                </a:solidFill>
                <a:effectLst/>
                <a:uLnTx/>
                <a:uFillTx/>
                <a:latin typeface="Calibri"/>
                <a:ea typeface="+mn-ea"/>
                <a:cs typeface="+mn-cs"/>
              </a:rPr>
              <a:t>There was no one there,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a:ln>
                  <a:noFill/>
                </a:ln>
                <a:solidFill>
                  <a:prstClr val="black"/>
                </a:solidFill>
                <a:effectLst/>
                <a:uLnTx/>
                <a:uFillTx/>
                <a:latin typeface="Calibri"/>
                <a:ea typeface="+mn-ea"/>
                <a:cs typeface="+mn-cs"/>
              </a:rPr>
              <a:t>who said I know him</a:t>
            </a:r>
            <a:r>
              <a:rPr kumimoji="0" lang="en-US" altLang="zh-TW" sz="4600" b="1"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a:ln>
                  <a:noFill/>
                </a:ln>
                <a:solidFill>
                  <a:prstClr val="black"/>
                </a:solidFill>
                <a:effectLst/>
                <a:uLnTx/>
                <a:uFillTx/>
                <a:latin typeface="Calibri"/>
                <a:ea typeface="+mn-ea"/>
                <a:cs typeface="+mn-cs"/>
              </a:rPr>
              <a:t>There was no one there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a:ln>
                  <a:noFill/>
                </a:ln>
                <a:solidFill>
                  <a:prstClr val="black"/>
                </a:solidFill>
                <a:effectLst/>
                <a:uLnTx/>
                <a:uFillTx/>
                <a:latin typeface="Calibri"/>
                <a:ea typeface="+mn-ea"/>
                <a:cs typeface="+mn-cs"/>
              </a:rPr>
              <a:t>to take His place.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a:ln>
                  <a:noFill/>
                </a:ln>
                <a:solidFill>
                  <a:prstClr val="black"/>
                </a:solidFill>
                <a:effectLst/>
                <a:uLnTx/>
                <a:uFillTx/>
                <a:latin typeface="Calibri"/>
                <a:ea typeface="+mn-ea"/>
                <a:cs typeface="+mn-cs"/>
              </a:rPr>
              <a:t>When Jesus died..…..</a:t>
            </a:r>
          </a:p>
        </p:txBody>
      </p:sp>
    </p:spTree>
    <p:extLst>
      <p:ext uri="{BB962C8B-B14F-4D97-AF65-F5344CB8AC3E}">
        <p14:creationId xmlns:p14="http://schemas.microsoft.com/office/powerpoint/2010/main" val="138148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944721"/>
            <a:ext cx="7128792"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5400" b="1" i="0" u="none" strike="noStrike" kern="1200" cap="none" spc="0" normalizeH="0" baseline="0" noProof="0" dirty="0">
                <a:ln>
                  <a:noFill/>
                </a:ln>
                <a:solidFill>
                  <a:prstClr val="black"/>
                </a:solidFill>
                <a:effectLst/>
                <a:uLnTx/>
                <a:uFillTx/>
                <a:latin typeface="Adobe Caslon Pro Bold" pitchFamily="18" charset="0"/>
                <a:ea typeface="標楷體" panose="03000509000000000000" pitchFamily="65" charset="-120"/>
                <a:cs typeface="+mn-cs"/>
              </a:rPr>
              <a:t>Responsive Reading 2</a:t>
            </a:r>
          </a:p>
          <a:p>
            <a:pPr lvl="0" algn="ctr" fontAlgn="auto">
              <a:spcBef>
                <a:spcPts val="0"/>
              </a:spcBef>
              <a:spcAft>
                <a:spcPts val="0"/>
              </a:spcAft>
            </a:pPr>
            <a:r>
              <a:rPr lang="zh-TW" altLang="en-US" sz="4800" b="1" dirty="0">
                <a:ea typeface="DFKai-SB" pitchFamily="65" charset="-120"/>
              </a:rPr>
              <a:t>會眾</a:t>
            </a:r>
            <a:r>
              <a:rPr kumimoji="0" lang="zh-TW" altLang="en-US" sz="48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啟應文 </a:t>
            </a:r>
            <a:r>
              <a:rPr kumimoji="0" lang="en-US" altLang="zh-TW" sz="4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5726" y="2852936"/>
            <a:ext cx="5097760" cy="33985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47301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4E4933-2FBF-4254-8BA8-1FCD5A06443A}"/>
              </a:ext>
            </a:extLst>
          </p:cNvPr>
          <p:cNvSpPr>
            <a:spLocks noGrp="1"/>
          </p:cNvSpPr>
          <p:nvPr>
            <p:ph idx="1"/>
          </p:nvPr>
        </p:nvSpPr>
        <p:spPr>
          <a:xfrm>
            <a:off x="152400" y="152400"/>
            <a:ext cx="8763000" cy="6477000"/>
          </a:xfrm>
        </p:spPr>
        <p:txBody>
          <a:bodyPr/>
          <a:lstStyle/>
          <a:p>
            <a:pPr marL="0" indent="0">
              <a:buNone/>
            </a:pPr>
            <a:r>
              <a:rPr lang="en-US" i="1" dirty="0"/>
              <a:t>Leader : </a:t>
            </a:r>
            <a:r>
              <a:rPr lang="en-US" sz="2600" i="1" dirty="0">
                <a:solidFill>
                  <a:srgbClr val="800080"/>
                </a:solidFill>
              </a:rPr>
              <a:t>On the first day of the week, very early in the morning, the women took the spices they had prepared and went to the tomb. They found the stone rolled away from the tomb, but when they entered, they did not find the body of the Lord Jesus.</a:t>
            </a:r>
            <a:endParaRPr lang="en-US" sz="2600" dirty="0">
              <a:solidFill>
                <a:srgbClr val="800080"/>
              </a:solidFill>
            </a:endParaRPr>
          </a:p>
          <a:p>
            <a:pPr marL="0" indent="0">
              <a:buNone/>
            </a:pPr>
            <a:r>
              <a:rPr lang="en-US" sz="3600" b="1" i="1" dirty="0">
                <a:solidFill>
                  <a:srgbClr val="800080"/>
                </a:solidFill>
              </a:rPr>
              <a:t>He is Risen!</a:t>
            </a:r>
            <a:endParaRPr lang="en-US" sz="3600" dirty="0">
              <a:solidFill>
                <a:srgbClr val="800080"/>
              </a:solidFill>
            </a:endParaRPr>
          </a:p>
          <a:p>
            <a:pPr marL="0" indent="0">
              <a:buNone/>
            </a:pPr>
            <a:r>
              <a:rPr lang="zh-TW" altLang="en-US" i="1" dirty="0">
                <a:solidFill>
                  <a:srgbClr val="800080"/>
                </a:solidFill>
                <a:latin typeface="DFKai-SB" panose="03000509000000000000" pitchFamily="65" charset="-120"/>
                <a:ea typeface="DFKai-SB" panose="03000509000000000000" pitchFamily="65" charset="-120"/>
              </a:rPr>
              <a:t>七日的頭一日，天昲光，許個婦仁人帶所備辦許個香料到墓，看見石已經對墓門翱開，就入去，無看見主的身屍</a:t>
            </a:r>
            <a:r>
              <a:rPr lang="en-US" i="1" dirty="0">
                <a:solidFill>
                  <a:srgbClr val="800080"/>
                </a:solidFill>
                <a:latin typeface="DFKai-SB" panose="03000509000000000000" pitchFamily="65" charset="-120"/>
                <a:ea typeface="DFKai-SB" panose="03000509000000000000" pitchFamily="65" charset="-120"/>
              </a:rPr>
              <a:t>. </a:t>
            </a:r>
            <a:r>
              <a:rPr lang="zh-TW" altLang="en-US" sz="3600" b="1" i="1" dirty="0">
                <a:solidFill>
                  <a:srgbClr val="800080"/>
                </a:solidFill>
                <a:latin typeface="DFKai-SB" panose="03000509000000000000" pitchFamily="65" charset="-120"/>
                <a:ea typeface="DFKai-SB" panose="03000509000000000000" pitchFamily="65" charset="-120"/>
              </a:rPr>
              <a:t>主有復活</a:t>
            </a:r>
            <a:endParaRPr lang="en-US" altLang="zh-TW" sz="3600" b="1" i="1" dirty="0">
              <a:solidFill>
                <a:srgbClr val="800080"/>
              </a:solidFill>
              <a:latin typeface="DFKai-SB" panose="03000509000000000000" pitchFamily="65" charset="-120"/>
              <a:ea typeface="DFKai-SB" panose="03000509000000000000" pitchFamily="65" charset="-120"/>
            </a:endParaRPr>
          </a:p>
          <a:p>
            <a:pPr marL="0" indent="0">
              <a:buNone/>
            </a:pPr>
            <a:r>
              <a:rPr lang="en-US" b="1" dirty="0"/>
              <a:t>         Congregation: He is risen indeed!  </a:t>
            </a:r>
            <a:endParaRPr lang="en-US" dirty="0"/>
          </a:p>
          <a:p>
            <a:pPr marL="0" indent="0">
              <a:buNone/>
            </a:pPr>
            <a:r>
              <a:rPr lang="zh-TW" altLang="en-US" sz="4000" b="1" dirty="0">
                <a:latin typeface="DFKai-SB" panose="03000509000000000000" pitchFamily="65" charset="-120"/>
                <a:ea typeface="DFKai-SB" panose="03000509000000000000" pitchFamily="65" charset="-120"/>
              </a:rPr>
              <a:t>   </a:t>
            </a:r>
            <a:r>
              <a:rPr lang="en-US" altLang="zh-TW" sz="4000" b="1" dirty="0">
                <a:latin typeface="DFKai-SB" panose="03000509000000000000" pitchFamily="65" charset="-120"/>
                <a:ea typeface="DFKai-SB" panose="03000509000000000000" pitchFamily="65" charset="-120"/>
              </a:rPr>
              <a:t>	</a:t>
            </a:r>
            <a:r>
              <a:rPr lang="zh-TW" altLang="en-US" sz="4000" b="1" dirty="0">
                <a:latin typeface="DFKai-SB" panose="03000509000000000000" pitchFamily="65" charset="-120"/>
                <a:ea typeface="DFKai-SB" panose="03000509000000000000" pitchFamily="65" charset="-120"/>
              </a:rPr>
              <a:t>會眾</a:t>
            </a:r>
            <a:r>
              <a:rPr lang="en-US" sz="4000" b="1" dirty="0">
                <a:latin typeface="DFKai-SB" panose="03000509000000000000" pitchFamily="65" charset="-120"/>
                <a:ea typeface="DFKai-SB" panose="03000509000000000000" pitchFamily="65" charset="-120"/>
              </a:rPr>
              <a:t>:</a:t>
            </a:r>
            <a:r>
              <a:rPr lang="zh-CN" altLang="en-US" sz="4000" b="1" dirty="0">
                <a:latin typeface="DFKai-SB" panose="03000509000000000000" pitchFamily="65" charset="-120"/>
                <a:ea typeface="DFKai-SB" panose="03000509000000000000" pitchFamily="65" charset="-120"/>
              </a:rPr>
              <a:t>伊</a:t>
            </a:r>
            <a:r>
              <a:rPr lang="zh-TW" altLang="en-US" sz="4000" b="1" dirty="0">
                <a:latin typeface="DFKai-SB" panose="03000509000000000000" pitchFamily="65" charset="-120"/>
                <a:ea typeface="DFKai-SB" panose="03000509000000000000" pitchFamily="65" charset="-120"/>
              </a:rPr>
              <a:t>真正有</a:t>
            </a:r>
            <a:r>
              <a:rPr lang="zh-CN" altLang="en-US" sz="4000" b="1" dirty="0">
                <a:latin typeface="DFKai-SB" panose="03000509000000000000" pitchFamily="65" charset="-120"/>
                <a:ea typeface="DFKai-SB" panose="03000509000000000000" pitchFamily="65" charset="-120"/>
              </a:rPr>
              <a:t>復活！</a:t>
            </a:r>
            <a:endParaRPr lang="en-US" sz="4000" dirty="0">
              <a:latin typeface="DFKai-SB" panose="03000509000000000000" pitchFamily="65" charset="-120"/>
              <a:ea typeface="DFKai-SB" panose="03000509000000000000" pitchFamily="65" charset="-120"/>
            </a:endParaRPr>
          </a:p>
          <a:p>
            <a:pPr marL="0" indent="0">
              <a:buNone/>
            </a:pPr>
            <a:endParaRPr lang="en-US" dirty="0">
              <a:solidFill>
                <a:srgbClr val="800080"/>
              </a:solidFill>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557460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D06DAB-AD1B-4432-AC56-4C60163DC00F}"/>
              </a:ext>
            </a:extLst>
          </p:cNvPr>
          <p:cNvSpPr>
            <a:spLocks noGrp="1"/>
          </p:cNvSpPr>
          <p:nvPr>
            <p:ph idx="1"/>
          </p:nvPr>
        </p:nvSpPr>
        <p:spPr>
          <a:xfrm>
            <a:off x="152400" y="152400"/>
            <a:ext cx="8686800" cy="6477000"/>
          </a:xfrm>
        </p:spPr>
        <p:txBody>
          <a:bodyPr/>
          <a:lstStyle/>
          <a:p>
            <a:pPr marL="0" indent="0">
              <a:buNone/>
            </a:pPr>
            <a:r>
              <a:rPr lang="en-US" i="1" dirty="0">
                <a:solidFill>
                  <a:srgbClr val="800080"/>
                </a:solidFill>
              </a:rPr>
              <a:t>Leader :  </a:t>
            </a:r>
            <a:r>
              <a:rPr lang="en-US" sz="2600" i="1" dirty="0">
                <a:solidFill>
                  <a:srgbClr val="800080"/>
                </a:solidFill>
              </a:rPr>
              <a:t>While they were wondering about this, suddenly two men in clothes that gleamed like lightning stood beside them. In their fright the women bowed down with their faces to the ground, but the men said to them, “Why do you look for the living among the dead? He is not here;</a:t>
            </a:r>
            <a:r>
              <a:rPr lang="en-US" sz="2800" i="1" dirty="0">
                <a:solidFill>
                  <a:srgbClr val="800080"/>
                </a:solidFill>
              </a:rPr>
              <a:t> </a:t>
            </a:r>
            <a:r>
              <a:rPr lang="en-US" sz="3600" b="1" i="1" dirty="0">
                <a:solidFill>
                  <a:srgbClr val="800080"/>
                </a:solidFill>
              </a:rPr>
              <a:t>he has risen!</a:t>
            </a:r>
            <a:r>
              <a:rPr lang="en-US" sz="3600" i="1" dirty="0">
                <a:solidFill>
                  <a:srgbClr val="800080"/>
                </a:solidFill>
              </a:rPr>
              <a:t> “</a:t>
            </a:r>
            <a:endParaRPr lang="en-US" sz="3600" dirty="0">
              <a:solidFill>
                <a:srgbClr val="800080"/>
              </a:solidFill>
            </a:endParaRPr>
          </a:p>
          <a:p>
            <a:pPr marL="0" indent="0">
              <a:buNone/>
            </a:pPr>
            <a:r>
              <a:rPr lang="zh-TW" altLang="en-US" i="1" dirty="0">
                <a:latin typeface="DFKai-SB" panose="03000509000000000000" pitchFamily="65" charset="-120"/>
                <a:ea typeface="DFKai-SB" panose="03000509000000000000" pitchFamily="65" charset="-120"/>
              </a:rPr>
              <a:t>為著按呢啲躊躇的時，忽然有二人徛佇</a:t>
            </a:r>
            <a:r>
              <a:rPr lang="en-US" altLang="zh-TW" i="1" dirty="0">
                <a:latin typeface="DFKai-SB" panose="03000509000000000000" pitchFamily="65" charset="-120"/>
                <a:ea typeface="DFKai-SB" panose="03000509000000000000" pitchFamily="65" charset="-120"/>
              </a:rPr>
              <a:t>in</a:t>
            </a:r>
            <a:r>
              <a:rPr lang="zh-TW" altLang="en-US" i="1" dirty="0">
                <a:latin typeface="DFKai-SB" panose="03000509000000000000" pitchFamily="65" charset="-120"/>
                <a:ea typeface="DFKai-SB" panose="03000509000000000000" pitchFamily="65" charset="-120"/>
              </a:rPr>
              <a:t>身邊，衣裳光爁爁。婦仁人驚惶，面俯落地。彼二人給</a:t>
            </a:r>
            <a:r>
              <a:rPr lang="en-US" altLang="zh-TW" i="1" dirty="0">
                <a:latin typeface="DFKai-SB" panose="03000509000000000000" pitchFamily="65" charset="-120"/>
                <a:ea typeface="DFKai-SB" panose="03000509000000000000" pitchFamily="65" charset="-120"/>
              </a:rPr>
              <a:t>in</a:t>
            </a:r>
            <a:r>
              <a:rPr lang="zh-TW" altLang="en-US" i="1" dirty="0">
                <a:latin typeface="DFKai-SB" panose="03000509000000000000" pitchFamily="65" charset="-120"/>
                <a:ea typeface="DFKai-SB" panose="03000509000000000000" pitchFamily="65" charset="-120"/>
              </a:rPr>
              <a:t>講：「啥事佇死人中尋活人啊？伊無佇遮，</a:t>
            </a:r>
            <a:r>
              <a:rPr lang="zh-TW" altLang="en-US" sz="3600" b="1" i="1" dirty="0">
                <a:latin typeface="DFKai-SB" panose="03000509000000000000" pitchFamily="65" charset="-120"/>
                <a:ea typeface="DFKai-SB" panose="03000509000000000000" pitchFamily="65" charset="-120"/>
              </a:rPr>
              <a:t>已經復活</a:t>
            </a:r>
            <a:r>
              <a:rPr lang="zh-TW" altLang="en-US" b="1" i="1" dirty="0">
                <a:latin typeface="DFKai-SB" panose="03000509000000000000" pitchFamily="65" charset="-120"/>
                <a:ea typeface="DFKai-SB" panose="03000509000000000000" pitchFamily="65" charset="-120"/>
              </a:rPr>
              <a:t>。</a:t>
            </a:r>
            <a:endParaRPr lang="en-US" dirty="0">
              <a:latin typeface="DFKai-SB" panose="03000509000000000000" pitchFamily="65" charset="-120"/>
              <a:ea typeface="DFKai-SB" panose="03000509000000000000" pitchFamily="65" charset="-120"/>
            </a:endParaRPr>
          </a:p>
          <a:p>
            <a:pPr marL="0" indent="0">
              <a:buNone/>
            </a:pPr>
            <a:r>
              <a:rPr lang="en-US" b="1" dirty="0"/>
              <a:t>        	Congregation: He has risen indeed! </a:t>
            </a:r>
            <a:endParaRPr lang="en-US" dirty="0"/>
          </a:p>
          <a:p>
            <a:pPr marL="0" indent="0">
              <a:buNone/>
            </a:pPr>
            <a:r>
              <a:rPr lang="en-US" altLang="zh-TW" sz="4000" b="1" dirty="0">
                <a:latin typeface="DFKai-SB" panose="03000509000000000000" pitchFamily="65" charset="-120"/>
                <a:ea typeface="DFKai-SB" panose="03000509000000000000" pitchFamily="65" charset="-120"/>
              </a:rPr>
              <a:t>	</a:t>
            </a:r>
            <a:r>
              <a:rPr lang="zh-TW" altLang="en-US" sz="4000" b="1" dirty="0">
                <a:latin typeface="DFKai-SB" panose="03000509000000000000" pitchFamily="65" charset="-120"/>
                <a:ea typeface="DFKai-SB" panose="03000509000000000000" pitchFamily="65" charset="-120"/>
              </a:rPr>
              <a:t>會眾</a:t>
            </a:r>
            <a:r>
              <a:rPr lang="en-US" sz="4000" b="1" dirty="0">
                <a:latin typeface="DFKai-SB" panose="03000509000000000000" pitchFamily="65" charset="-120"/>
                <a:ea typeface="DFKai-SB" panose="03000509000000000000" pitchFamily="65" charset="-120"/>
              </a:rPr>
              <a:t>:</a:t>
            </a:r>
            <a:r>
              <a:rPr lang="zh-TW" altLang="en-US" sz="4000" b="1" dirty="0">
                <a:latin typeface="DFKai-SB" panose="03000509000000000000" pitchFamily="65" charset="-120"/>
                <a:ea typeface="DFKai-SB" panose="03000509000000000000" pitchFamily="65" charset="-120"/>
              </a:rPr>
              <a:t>伊真正已經復活！</a:t>
            </a:r>
            <a:endParaRPr lang="en-US" sz="4000" dirty="0">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4227938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58950D-7808-431F-B0AA-543074D42AB4}"/>
              </a:ext>
            </a:extLst>
          </p:cNvPr>
          <p:cNvSpPr>
            <a:spLocks noGrp="1"/>
          </p:cNvSpPr>
          <p:nvPr>
            <p:ph idx="1"/>
          </p:nvPr>
        </p:nvSpPr>
        <p:spPr>
          <a:xfrm>
            <a:off x="152400" y="152400"/>
            <a:ext cx="8839200" cy="6553200"/>
          </a:xfrm>
        </p:spPr>
        <p:txBody>
          <a:bodyPr/>
          <a:lstStyle/>
          <a:p>
            <a:pPr marL="0" indent="0">
              <a:buNone/>
            </a:pPr>
            <a:r>
              <a:rPr lang="en-US" i="1" dirty="0">
                <a:solidFill>
                  <a:srgbClr val="800080"/>
                </a:solidFill>
              </a:rPr>
              <a:t>Leader:  </a:t>
            </a:r>
            <a:r>
              <a:rPr lang="en-US" sz="2800" i="1" dirty="0">
                <a:solidFill>
                  <a:srgbClr val="800080"/>
                </a:solidFill>
              </a:rPr>
              <a:t>Remember how he told you, while he was still with you in Galilee: The Son of Man must be delivered into the hands of sinful men, be crucified and on the third day be raised again.’  </a:t>
            </a:r>
            <a:r>
              <a:rPr lang="en-US" sz="3600" b="1" i="1" dirty="0">
                <a:solidFill>
                  <a:srgbClr val="800080"/>
                </a:solidFill>
              </a:rPr>
              <a:t>He is Risen</a:t>
            </a:r>
            <a:r>
              <a:rPr lang="en-US" sz="2800" b="1" i="1" dirty="0">
                <a:solidFill>
                  <a:srgbClr val="800080"/>
                </a:solidFill>
              </a:rPr>
              <a:t>! </a:t>
            </a:r>
            <a:endParaRPr lang="en-US" sz="2800" dirty="0">
              <a:solidFill>
                <a:srgbClr val="800080"/>
              </a:solidFill>
            </a:endParaRPr>
          </a:p>
          <a:p>
            <a:pPr marL="0" indent="0">
              <a:buNone/>
            </a:pPr>
            <a:r>
              <a:rPr lang="zh-TW" altLang="en-US" i="1" dirty="0">
                <a:latin typeface="DFKai-SB" panose="03000509000000000000" pitchFamily="65" charset="-120"/>
                <a:ea typeface="DFKai-SB" panose="03000509000000000000" pitchFamily="65" charset="-120"/>
              </a:rPr>
              <a:t>恁著記得伊猶佇</a:t>
            </a:r>
            <a:r>
              <a:rPr lang="zh-TW" altLang="en-US" i="1" u="sng" dirty="0">
                <a:latin typeface="DFKai-SB" panose="03000509000000000000" pitchFamily="65" charset="-120"/>
                <a:ea typeface="DFKai-SB" panose="03000509000000000000" pitchFamily="65" charset="-120"/>
              </a:rPr>
              <a:t>加利利</a:t>
            </a:r>
            <a:r>
              <a:rPr lang="zh-TW" altLang="en-US" i="1" dirty="0">
                <a:latin typeface="DFKai-SB" panose="03000509000000000000" pitchFamily="65" charset="-120"/>
                <a:ea typeface="DFKai-SB" panose="03000509000000000000" pitchFamily="65" charset="-120"/>
              </a:rPr>
              <a:t>的時有怎樣給恁講：</a:t>
            </a:r>
            <a:r>
              <a:rPr lang="en-US" altLang="zh-TW" i="1" dirty="0">
                <a:latin typeface="DFKai-SB" panose="03000509000000000000" pitchFamily="65" charset="-120"/>
                <a:ea typeface="DFKai-SB" panose="03000509000000000000" pitchFamily="65" charset="-120"/>
              </a:rPr>
              <a:t>『</a:t>
            </a:r>
            <a:r>
              <a:rPr lang="zh-TW" altLang="en-US" i="1" dirty="0">
                <a:latin typeface="DFKai-SB" panose="03000509000000000000" pitchFamily="65" charset="-120"/>
                <a:ea typeface="DFKai-SB" panose="03000509000000000000" pitchFamily="65" charset="-120"/>
              </a:rPr>
              <a:t>人子的確著交佇罪人的手，互</a:t>
            </a:r>
            <a:r>
              <a:rPr lang="en-US" altLang="zh-TW" i="1" dirty="0">
                <a:latin typeface="DFKai-SB" panose="03000509000000000000" pitchFamily="65" charset="-120"/>
                <a:ea typeface="DFKai-SB" panose="03000509000000000000" pitchFamily="65" charset="-120"/>
              </a:rPr>
              <a:t>in</a:t>
            </a:r>
            <a:r>
              <a:rPr lang="zh-TW" altLang="en-US" i="1" dirty="0">
                <a:latin typeface="DFKai-SB" panose="03000509000000000000" pitchFamily="65" charset="-120"/>
                <a:ea typeface="DFKai-SB" panose="03000509000000000000" pitchFamily="65" charset="-120"/>
              </a:rPr>
              <a:t>釘佇十字架，第三日復活。</a:t>
            </a:r>
            <a:r>
              <a:rPr lang="en-US" altLang="zh-CN" i="1" dirty="0">
                <a:latin typeface="DFKai-SB" panose="03000509000000000000" pitchFamily="65" charset="-120"/>
                <a:ea typeface="DFKai-SB" panose="03000509000000000000" pitchFamily="65" charset="-120"/>
              </a:rPr>
              <a:t>』 </a:t>
            </a:r>
            <a:r>
              <a:rPr lang="zh-TW" altLang="en-US" sz="3600" b="1" i="1" dirty="0">
                <a:latin typeface="DFKai-SB" panose="03000509000000000000" pitchFamily="65" charset="-120"/>
                <a:ea typeface="DFKai-SB" panose="03000509000000000000" pitchFamily="65" charset="-120"/>
              </a:rPr>
              <a:t>主有復活</a:t>
            </a:r>
            <a:endParaRPr lang="en-US" sz="3600" dirty="0">
              <a:latin typeface="DFKai-SB" panose="03000509000000000000" pitchFamily="65" charset="-120"/>
              <a:ea typeface="DFKai-SB" panose="03000509000000000000" pitchFamily="65" charset="-120"/>
            </a:endParaRPr>
          </a:p>
          <a:p>
            <a:pPr marL="0" indent="0">
              <a:buNone/>
            </a:pPr>
            <a:r>
              <a:rPr lang="en-US" b="1" dirty="0"/>
              <a:t>	Congregation:: He is risen indeed! </a:t>
            </a:r>
            <a:endParaRPr lang="en-US" dirty="0"/>
          </a:p>
          <a:p>
            <a:pPr marL="0" indent="0">
              <a:buNone/>
            </a:pPr>
            <a:r>
              <a:rPr lang="en-US" altLang="zh-TW" sz="4000" b="1" dirty="0">
                <a:latin typeface="DFKai-SB" panose="03000509000000000000" pitchFamily="65" charset="-120"/>
                <a:ea typeface="DFKai-SB" panose="03000509000000000000" pitchFamily="65" charset="-120"/>
              </a:rPr>
              <a:t>	</a:t>
            </a:r>
            <a:r>
              <a:rPr lang="zh-TW" altLang="en-US" sz="4000" b="1" dirty="0">
                <a:latin typeface="DFKai-SB" panose="03000509000000000000" pitchFamily="65" charset="-120"/>
                <a:ea typeface="DFKai-SB" panose="03000509000000000000" pitchFamily="65" charset="-120"/>
              </a:rPr>
              <a:t>會眾</a:t>
            </a:r>
            <a:r>
              <a:rPr lang="en-US" sz="4000" b="1" dirty="0">
                <a:latin typeface="DFKai-SB" panose="03000509000000000000" pitchFamily="65" charset="-120"/>
                <a:ea typeface="DFKai-SB" panose="03000509000000000000" pitchFamily="65" charset="-120"/>
              </a:rPr>
              <a:t>:</a:t>
            </a:r>
            <a:r>
              <a:rPr lang="zh-CN" altLang="en-US" sz="4000" b="1" dirty="0">
                <a:latin typeface="DFKai-SB" panose="03000509000000000000" pitchFamily="65" charset="-120"/>
                <a:ea typeface="DFKai-SB" panose="03000509000000000000" pitchFamily="65" charset="-120"/>
              </a:rPr>
              <a:t>伊</a:t>
            </a:r>
            <a:r>
              <a:rPr lang="zh-TW" altLang="en-US" sz="4000" b="1" dirty="0">
                <a:latin typeface="DFKai-SB" panose="03000509000000000000" pitchFamily="65" charset="-120"/>
                <a:ea typeface="DFKai-SB" panose="03000509000000000000" pitchFamily="65" charset="-120"/>
              </a:rPr>
              <a:t>真正有</a:t>
            </a:r>
            <a:r>
              <a:rPr lang="zh-CN" altLang="en-US" sz="4000" b="1" dirty="0">
                <a:latin typeface="DFKai-SB" panose="03000509000000000000" pitchFamily="65" charset="-120"/>
                <a:ea typeface="DFKai-SB" panose="03000509000000000000" pitchFamily="65" charset="-120"/>
              </a:rPr>
              <a:t>復活</a:t>
            </a:r>
            <a:r>
              <a:rPr lang="en-US" sz="4000" b="1" dirty="0">
                <a:latin typeface="DFKai-SB" panose="03000509000000000000" pitchFamily="65" charset="-120"/>
                <a:ea typeface="DFKai-SB" panose="03000509000000000000" pitchFamily="65" charset="-120"/>
              </a:rPr>
              <a:t>!</a:t>
            </a:r>
            <a:r>
              <a:rPr lang="en-US" sz="4000" dirty="0">
                <a:latin typeface="DFKai-SB" panose="03000509000000000000" pitchFamily="65" charset="-120"/>
                <a:ea typeface="DFKai-SB" panose="03000509000000000000" pitchFamily="65" charset="-120"/>
              </a:rPr>
              <a:t> </a:t>
            </a:r>
          </a:p>
        </p:txBody>
      </p:sp>
    </p:spTree>
    <p:extLst>
      <p:ext uri="{BB962C8B-B14F-4D97-AF65-F5344CB8AC3E}">
        <p14:creationId xmlns:p14="http://schemas.microsoft.com/office/powerpoint/2010/main" val="2683170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A48003-E773-4E4A-B78A-CA64216D806B}"/>
              </a:ext>
            </a:extLst>
          </p:cNvPr>
          <p:cNvSpPr>
            <a:spLocks noGrp="1"/>
          </p:cNvSpPr>
          <p:nvPr>
            <p:ph idx="1"/>
          </p:nvPr>
        </p:nvSpPr>
        <p:spPr>
          <a:xfrm>
            <a:off x="228600" y="381000"/>
            <a:ext cx="8763000" cy="6324600"/>
          </a:xfrm>
        </p:spPr>
        <p:txBody>
          <a:bodyPr/>
          <a:lstStyle/>
          <a:p>
            <a:pPr marL="0" indent="0">
              <a:spcBef>
                <a:spcPts val="0"/>
              </a:spcBef>
              <a:buNone/>
            </a:pPr>
            <a:r>
              <a:rPr lang="en-US" i="1" dirty="0"/>
              <a:t>Leader:   </a:t>
            </a:r>
            <a:r>
              <a:rPr lang="en-US" i="1" dirty="0">
                <a:solidFill>
                  <a:srgbClr val="800080"/>
                </a:solidFill>
              </a:rPr>
              <a:t>Death has been swallowed up in victory. </a:t>
            </a:r>
            <a:endParaRPr lang="en-US" dirty="0">
              <a:solidFill>
                <a:srgbClr val="800080"/>
              </a:solidFill>
            </a:endParaRPr>
          </a:p>
          <a:p>
            <a:pPr marL="0" indent="0">
              <a:spcBef>
                <a:spcPts val="0"/>
              </a:spcBef>
              <a:buNone/>
            </a:pPr>
            <a:r>
              <a:rPr lang="zh-TW" altLang="en-US" i="1" dirty="0">
                <a:solidFill>
                  <a:srgbClr val="800080"/>
                </a:solidFill>
              </a:rPr>
              <a:t>              </a:t>
            </a:r>
            <a:r>
              <a:rPr lang="zh-TW" altLang="en-US" i="1" dirty="0">
                <a:solidFill>
                  <a:srgbClr val="800080"/>
                </a:solidFill>
                <a:latin typeface="DFKai-SB" panose="03000509000000000000" pitchFamily="65" charset="-120"/>
                <a:ea typeface="DFKai-SB" panose="03000509000000000000" pitchFamily="65" charset="-120"/>
              </a:rPr>
              <a:t>死亡已經給勝利吞滅！</a:t>
            </a:r>
            <a:endParaRPr lang="en-US" dirty="0">
              <a:solidFill>
                <a:srgbClr val="800080"/>
              </a:solidFill>
              <a:latin typeface="DFKai-SB" panose="03000509000000000000" pitchFamily="65" charset="-120"/>
              <a:ea typeface="DFKai-SB" panose="03000509000000000000" pitchFamily="65" charset="-120"/>
            </a:endParaRPr>
          </a:p>
          <a:p>
            <a:pPr marL="0" indent="0">
              <a:spcBef>
                <a:spcPts val="0"/>
              </a:spcBef>
              <a:buNone/>
            </a:pPr>
            <a:r>
              <a:rPr lang="en-US" b="1" dirty="0"/>
              <a:t>Congregation:  Where, O death is your victory?   </a:t>
            </a:r>
            <a:endParaRPr lang="en-US" dirty="0"/>
          </a:p>
          <a:p>
            <a:pPr marL="0" indent="0">
              <a:spcBef>
                <a:spcPts val="0"/>
              </a:spcBef>
              <a:buNone/>
            </a:pPr>
            <a:r>
              <a:rPr lang="en-US" b="1" dirty="0"/>
              <a:t>			Where, O death is your sting?</a:t>
            </a:r>
            <a:endParaRPr lang="en-US" dirty="0"/>
          </a:p>
          <a:p>
            <a:pPr marL="0" indent="0">
              <a:spcBef>
                <a:spcPts val="0"/>
              </a:spcBef>
              <a:buNone/>
            </a:pPr>
            <a:r>
              <a:rPr lang="zh-TW" altLang="en-US" sz="4000" b="1" dirty="0">
                <a:latin typeface="DFKai-SB" panose="03000509000000000000" pitchFamily="65" charset="-120"/>
                <a:ea typeface="DFKai-SB" panose="03000509000000000000" pitchFamily="65" charset="-120"/>
              </a:rPr>
              <a:t>會眾</a:t>
            </a:r>
            <a:r>
              <a:rPr lang="en-US" sz="4000" b="1" dirty="0">
                <a:latin typeface="DFKai-SB" panose="03000509000000000000" pitchFamily="65" charset="-120"/>
                <a:ea typeface="DFKai-SB" panose="03000509000000000000" pitchFamily="65" charset="-120"/>
              </a:rPr>
              <a:t>:</a:t>
            </a:r>
            <a:r>
              <a:rPr lang="zh-TW" altLang="en-US" sz="4000" b="1" dirty="0">
                <a:latin typeface="DFKai-SB" panose="03000509000000000000" pitchFamily="65" charset="-120"/>
                <a:ea typeface="DFKai-SB" panose="03000509000000000000" pitchFamily="65" charset="-120"/>
              </a:rPr>
              <a:t>死啊，你得勝的權勢佇叨落？</a:t>
            </a:r>
            <a:endParaRPr lang="en-US" sz="4000" dirty="0">
              <a:latin typeface="DFKai-SB" panose="03000509000000000000" pitchFamily="65" charset="-120"/>
              <a:ea typeface="DFKai-SB" panose="03000509000000000000" pitchFamily="65" charset="-120"/>
            </a:endParaRPr>
          </a:p>
          <a:p>
            <a:pPr marL="0" indent="0">
              <a:spcBef>
                <a:spcPts val="0"/>
              </a:spcBef>
              <a:buNone/>
            </a:pPr>
            <a:r>
              <a:rPr lang="en-US" sz="4000" b="1" dirty="0">
                <a:latin typeface="DFKai-SB" panose="03000509000000000000" pitchFamily="65" charset="-120"/>
                <a:ea typeface="DFKai-SB" panose="03000509000000000000" pitchFamily="65" charset="-120"/>
              </a:rPr>
              <a:t>	 </a:t>
            </a:r>
            <a:r>
              <a:rPr lang="zh-TW" altLang="en-US" sz="4000" b="1" dirty="0">
                <a:latin typeface="DFKai-SB" panose="03000509000000000000" pitchFamily="65" charset="-120"/>
                <a:ea typeface="DFKai-SB" panose="03000509000000000000" pitchFamily="65" charset="-120"/>
              </a:rPr>
              <a:t>死啊，你的毒鉤佇叨落？」</a:t>
            </a:r>
            <a:endParaRPr lang="en-US" sz="4000" dirty="0">
              <a:latin typeface="DFKai-SB" panose="03000509000000000000" pitchFamily="65" charset="-120"/>
              <a:ea typeface="DFKai-SB" panose="03000509000000000000" pitchFamily="65" charset="-120"/>
            </a:endParaRPr>
          </a:p>
          <a:p>
            <a:pPr marL="0" indent="0">
              <a:spcBef>
                <a:spcPts val="0"/>
              </a:spcBef>
              <a:buNone/>
            </a:pPr>
            <a:r>
              <a:rPr lang="en-US" i="1" dirty="0">
                <a:solidFill>
                  <a:srgbClr val="800080"/>
                </a:solidFill>
              </a:rPr>
              <a:t>Leader:   He is Risen!  </a:t>
            </a:r>
            <a:r>
              <a:rPr lang="zh-TW" altLang="en-US" sz="3600" i="1" dirty="0">
                <a:solidFill>
                  <a:srgbClr val="800080"/>
                </a:solidFill>
                <a:latin typeface="DFKai-SB" panose="03000509000000000000" pitchFamily="65" charset="-120"/>
                <a:ea typeface="DFKai-SB" panose="03000509000000000000" pitchFamily="65" charset="-120"/>
              </a:rPr>
              <a:t>主有復活</a:t>
            </a:r>
            <a:endParaRPr lang="en-US" sz="3600" dirty="0">
              <a:solidFill>
                <a:srgbClr val="800080"/>
              </a:solidFill>
              <a:latin typeface="DFKai-SB" panose="03000509000000000000" pitchFamily="65" charset="-120"/>
              <a:ea typeface="DFKai-SB" panose="03000509000000000000" pitchFamily="65" charset="-120"/>
            </a:endParaRPr>
          </a:p>
          <a:p>
            <a:pPr marL="0" indent="0">
              <a:spcBef>
                <a:spcPts val="0"/>
              </a:spcBef>
              <a:buNone/>
            </a:pPr>
            <a:r>
              <a:rPr lang="en-US" b="1" dirty="0"/>
              <a:t>	Congregation: He is risen indeed! </a:t>
            </a:r>
            <a:endParaRPr lang="en-US" dirty="0"/>
          </a:p>
          <a:p>
            <a:pPr marL="0" indent="0">
              <a:spcBef>
                <a:spcPts val="0"/>
              </a:spcBef>
              <a:buNone/>
            </a:pPr>
            <a:r>
              <a:rPr lang="en-US" altLang="zh-TW" sz="4000" b="1" dirty="0">
                <a:latin typeface="DFKai-SB" panose="03000509000000000000" pitchFamily="65" charset="-120"/>
                <a:ea typeface="DFKai-SB" panose="03000509000000000000" pitchFamily="65" charset="-120"/>
              </a:rPr>
              <a:t>	</a:t>
            </a:r>
            <a:r>
              <a:rPr lang="zh-TW" altLang="en-US" sz="4000" b="1" dirty="0">
                <a:latin typeface="DFKai-SB" panose="03000509000000000000" pitchFamily="65" charset="-120"/>
                <a:ea typeface="DFKai-SB" panose="03000509000000000000" pitchFamily="65" charset="-120"/>
              </a:rPr>
              <a:t>會眾</a:t>
            </a:r>
            <a:r>
              <a:rPr lang="en-US" sz="4000" b="1" dirty="0">
                <a:latin typeface="DFKai-SB" panose="03000509000000000000" pitchFamily="65" charset="-120"/>
                <a:ea typeface="DFKai-SB" panose="03000509000000000000" pitchFamily="65" charset="-120"/>
              </a:rPr>
              <a:t>:</a:t>
            </a:r>
            <a:r>
              <a:rPr lang="zh-CN" altLang="en-US" sz="4000" b="1" dirty="0">
                <a:latin typeface="DFKai-SB" panose="03000509000000000000" pitchFamily="65" charset="-120"/>
                <a:ea typeface="DFKai-SB" panose="03000509000000000000" pitchFamily="65" charset="-120"/>
              </a:rPr>
              <a:t>伊</a:t>
            </a:r>
            <a:r>
              <a:rPr lang="zh-TW" altLang="en-US" sz="4000" b="1" dirty="0">
                <a:latin typeface="DFKai-SB" panose="03000509000000000000" pitchFamily="65" charset="-120"/>
                <a:ea typeface="DFKai-SB" panose="03000509000000000000" pitchFamily="65" charset="-120"/>
              </a:rPr>
              <a:t>真正有</a:t>
            </a:r>
            <a:r>
              <a:rPr lang="zh-CN" altLang="en-US" sz="4000" b="1" dirty="0">
                <a:latin typeface="DFKai-SB" panose="03000509000000000000" pitchFamily="65" charset="-120"/>
                <a:ea typeface="DFKai-SB" panose="03000509000000000000" pitchFamily="65" charset="-120"/>
              </a:rPr>
              <a:t>復活！</a:t>
            </a:r>
            <a:endParaRPr lang="en-US" sz="4000" dirty="0">
              <a:latin typeface="DFKai-SB" panose="03000509000000000000" pitchFamily="65" charset="-120"/>
              <a:ea typeface="DFKai-SB" panose="03000509000000000000" pitchFamily="65" charset="-120"/>
            </a:endParaRPr>
          </a:p>
          <a:p>
            <a:pPr marL="0" indent="0">
              <a:spcBef>
                <a:spcPts val="0"/>
              </a:spcBef>
              <a:buNone/>
            </a:pPr>
            <a:r>
              <a:rPr lang="en-US" dirty="0"/>
              <a:t> </a:t>
            </a:r>
          </a:p>
          <a:p>
            <a:pPr marL="0" indent="0">
              <a:spcBef>
                <a:spcPts val="0"/>
              </a:spcBef>
              <a:buNone/>
            </a:pPr>
            <a:endParaRPr lang="en-US" dirty="0"/>
          </a:p>
        </p:txBody>
      </p:sp>
    </p:spTree>
    <p:extLst>
      <p:ext uri="{BB962C8B-B14F-4D97-AF65-F5344CB8AC3E}">
        <p14:creationId xmlns:p14="http://schemas.microsoft.com/office/powerpoint/2010/main" val="1767432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3" name="TextBox 2"/>
          <p:cNvSpPr txBox="1"/>
          <p:nvPr/>
        </p:nvSpPr>
        <p:spPr>
          <a:xfrm>
            <a:off x="2483768" y="1628800"/>
            <a:ext cx="4392488" cy="1877437"/>
          </a:xfrm>
          <a:prstGeom prst="rect">
            <a:avLst/>
          </a:prstGeom>
          <a:noFill/>
          <a:ln w="57150">
            <a:solidFill>
              <a:schemeClr val="tx2">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Christ is </a:t>
            </a:r>
            <a:r>
              <a:rPr kumimoji="0" lang="en-US" altLang="zh-TW" sz="5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新細明體" panose="02020500000000000000" pitchFamily="18" charset="-120"/>
                <a:cs typeface="+mn-cs"/>
              </a:rPr>
              <a:t>R</a:t>
            </a:r>
            <a:r>
              <a:rPr kumimoji="0" lang="en-US" sz="5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isen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標楷體" panose="03000509000000000000" pitchFamily="65" charset="-120"/>
                <a:ea typeface="標楷體" panose="03000509000000000000" pitchFamily="65" charset="-120"/>
                <a:cs typeface="+mn-cs"/>
              </a:rPr>
              <a:t>基督有復活</a:t>
            </a:r>
            <a:endParaRPr kumimoji="0" lang="en-US" sz="4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標楷體" panose="03000509000000000000" pitchFamily="65" charset="-120"/>
              <a:ea typeface="標楷體" panose="03000509000000000000" pitchFamily="65"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9248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520" y="548680"/>
            <a:ext cx="8640960" cy="5976665"/>
          </a:xfrm>
          <a:solidFill>
            <a:schemeClr val="bg1"/>
          </a:solidFill>
          <a:ln>
            <a:noFill/>
          </a:ln>
          <a:effectLst>
            <a:softEdge rad="31750"/>
          </a:effectLst>
        </p:spPr>
        <p:txBody>
          <a:bodyPr>
            <a:normAutofit lnSpcReduction="10000"/>
          </a:bodyPr>
          <a:lstStyle/>
          <a:p>
            <a:pPr>
              <a:spcBef>
                <a:spcPts val="2400"/>
              </a:spcBef>
            </a:pPr>
            <a:r>
              <a:rPr lang="en-US" sz="4600" b="1" dirty="0">
                <a:solidFill>
                  <a:schemeClr val="tx1"/>
                </a:solidFill>
              </a:rPr>
              <a:t>Christ is risen from the dead</a:t>
            </a:r>
          </a:p>
          <a:p>
            <a:r>
              <a:rPr lang="en-US" sz="4600" b="1" dirty="0">
                <a:solidFill>
                  <a:schemeClr val="tx1"/>
                </a:solidFill>
              </a:rPr>
              <a:t>Trampling over death by death</a:t>
            </a:r>
          </a:p>
          <a:p>
            <a:r>
              <a:rPr lang="en-US" sz="4600" b="1" dirty="0">
                <a:solidFill>
                  <a:schemeClr val="tx1"/>
                </a:solidFill>
              </a:rPr>
              <a:t>Come awake, come awake</a:t>
            </a:r>
          </a:p>
          <a:p>
            <a:r>
              <a:rPr lang="en-US" sz="4600" b="1" dirty="0">
                <a:solidFill>
                  <a:schemeClr val="tx1"/>
                </a:solidFill>
              </a:rPr>
              <a:t>Come and rise up from the grave</a:t>
            </a:r>
          </a:p>
          <a:p>
            <a:pPr>
              <a:spcBef>
                <a:spcPts val="1200"/>
              </a:spcBef>
            </a:pPr>
            <a:r>
              <a:rPr lang="zh-TW" sz="4600" b="1" dirty="0">
                <a:solidFill>
                  <a:schemeClr val="tx1"/>
                </a:solidFill>
                <a:latin typeface="標楷體" panose="03000509000000000000" pitchFamily="65" charset="-120"/>
                <a:ea typeface="標楷體" panose="03000509000000000000" pitchFamily="65" charset="-120"/>
              </a:rPr>
              <a:t>基督</a:t>
            </a:r>
            <a:r>
              <a:rPr lang="zh-TW" altLang="en-US" sz="4600" b="1" dirty="0">
                <a:solidFill>
                  <a:schemeClr val="tx1"/>
                </a:solidFill>
                <a:latin typeface="標楷體" panose="03000509000000000000" pitchFamily="65" charset="-120"/>
                <a:ea typeface="標楷體" panose="03000509000000000000" pitchFamily="65" charset="-120"/>
              </a:rPr>
              <a:t>有從</a:t>
            </a:r>
            <a:r>
              <a:rPr lang="zh-TW" sz="4600" b="1" dirty="0">
                <a:solidFill>
                  <a:schemeClr val="tx1"/>
                </a:solidFill>
                <a:latin typeface="標楷體" panose="03000509000000000000" pitchFamily="65" charset="-120"/>
                <a:ea typeface="標楷體" panose="03000509000000000000" pitchFamily="65" charset="-120"/>
              </a:rPr>
              <a:t>死復活</a:t>
            </a:r>
            <a:endParaRPr lang="en-US" altLang="zh-TW" sz="4600" b="1" dirty="0">
              <a:solidFill>
                <a:schemeClr val="tx1"/>
              </a:solidFill>
              <a:latin typeface="標楷體" panose="03000509000000000000" pitchFamily="65" charset="-120"/>
              <a:ea typeface="標楷體" panose="03000509000000000000" pitchFamily="65" charset="-120"/>
            </a:endParaRPr>
          </a:p>
          <a:p>
            <a:pPr>
              <a:spcBef>
                <a:spcPts val="600"/>
              </a:spcBef>
            </a:pPr>
            <a:r>
              <a:rPr lang="zh-TW" sz="4600" b="1" dirty="0">
                <a:solidFill>
                  <a:schemeClr val="tx1"/>
                </a:solidFill>
                <a:latin typeface="標楷體" panose="03000509000000000000" pitchFamily="65" charset="-120"/>
                <a:ea typeface="標楷體" panose="03000509000000000000" pitchFamily="65" charset="-120"/>
              </a:rPr>
              <a:t> </a:t>
            </a:r>
            <a:r>
              <a:rPr lang="zh-TW" altLang="en-US" sz="4600" b="1" dirty="0">
                <a:solidFill>
                  <a:schemeClr val="tx1"/>
                </a:solidFill>
                <a:latin typeface="標楷體" panose="03000509000000000000" pitchFamily="65" charset="-120"/>
                <a:ea typeface="標楷體" panose="03000509000000000000" pitchFamily="65" charset="-120"/>
              </a:rPr>
              <a:t>殺贏死亡的權勢</a:t>
            </a:r>
            <a:endParaRPr lang="en-US" altLang="zh-TW" sz="4600" b="1" dirty="0">
              <a:solidFill>
                <a:schemeClr val="tx1"/>
              </a:solidFill>
              <a:latin typeface="標楷體" panose="03000509000000000000" pitchFamily="65" charset="-120"/>
              <a:ea typeface="標楷體" panose="03000509000000000000" pitchFamily="65" charset="-120"/>
            </a:endParaRPr>
          </a:p>
          <a:p>
            <a:pPr>
              <a:spcBef>
                <a:spcPts val="600"/>
              </a:spcBef>
            </a:pPr>
            <a:r>
              <a:rPr lang="zh-TW" sz="4600" b="1" dirty="0">
                <a:solidFill>
                  <a:schemeClr val="tx1"/>
                </a:solidFill>
                <a:latin typeface="標楷體" panose="03000509000000000000" pitchFamily="65" charset="-120"/>
                <a:ea typeface="標楷體" panose="03000509000000000000" pitchFamily="65" charset="-120"/>
              </a:rPr>
              <a:t> 醒</a:t>
            </a:r>
            <a:r>
              <a:rPr lang="zh-TW" altLang="en-US" sz="4600" b="1" dirty="0">
                <a:solidFill>
                  <a:schemeClr val="tx1"/>
                </a:solidFill>
                <a:latin typeface="標楷體" panose="03000509000000000000" pitchFamily="65" charset="-120"/>
                <a:ea typeface="標楷體" panose="03000509000000000000" pitchFamily="65" charset="-120"/>
              </a:rPr>
              <a:t>起</a:t>
            </a:r>
            <a:r>
              <a:rPr lang="zh-TW" sz="4600" b="1" dirty="0">
                <a:solidFill>
                  <a:schemeClr val="tx1"/>
                </a:solidFill>
                <a:latin typeface="標楷體" panose="03000509000000000000" pitchFamily="65" charset="-120"/>
                <a:ea typeface="標楷體" panose="03000509000000000000" pitchFamily="65" charset="-120"/>
              </a:rPr>
              <a:t>來，醒</a:t>
            </a:r>
            <a:r>
              <a:rPr lang="zh-TW" altLang="en-US" sz="4600" b="1" dirty="0">
                <a:solidFill>
                  <a:schemeClr val="tx1"/>
                </a:solidFill>
                <a:latin typeface="標楷體" panose="03000509000000000000" pitchFamily="65" charset="-120"/>
                <a:ea typeface="標楷體" panose="03000509000000000000" pitchFamily="65" charset="-120"/>
              </a:rPr>
              <a:t>起</a:t>
            </a:r>
            <a:r>
              <a:rPr lang="zh-TW" sz="4600" b="1" dirty="0">
                <a:solidFill>
                  <a:schemeClr val="tx1"/>
                </a:solidFill>
                <a:latin typeface="標楷體" panose="03000509000000000000" pitchFamily="65" charset="-120"/>
                <a:ea typeface="標楷體" panose="03000509000000000000" pitchFamily="65" charset="-120"/>
              </a:rPr>
              <a:t>來</a:t>
            </a:r>
            <a:endParaRPr lang="en-US" altLang="zh-TW" sz="4600" b="1" dirty="0">
              <a:solidFill>
                <a:schemeClr val="tx1"/>
              </a:solidFill>
              <a:latin typeface="標楷體" panose="03000509000000000000" pitchFamily="65" charset="-120"/>
              <a:ea typeface="標楷體" panose="03000509000000000000" pitchFamily="65" charset="-120"/>
            </a:endParaRPr>
          </a:p>
          <a:p>
            <a:pPr>
              <a:spcBef>
                <a:spcPts val="600"/>
              </a:spcBef>
            </a:pPr>
            <a:r>
              <a:rPr lang="zh-TW" sz="4600" b="1" dirty="0">
                <a:solidFill>
                  <a:schemeClr val="tx1"/>
                </a:solidFill>
                <a:latin typeface="標楷體" panose="03000509000000000000" pitchFamily="65" charset="-120"/>
                <a:ea typeface="標楷體" panose="03000509000000000000" pitchFamily="65" charset="-120"/>
              </a:rPr>
              <a:t> 來，從墳墓中站起</a:t>
            </a:r>
            <a:endParaRPr lang="en-US" sz="4600" b="1" dirty="0">
              <a:solidFill>
                <a:schemeClr val="tx1"/>
              </a:solidFill>
              <a:latin typeface="標楷體" panose="03000509000000000000" pitchFamily="65" charset="-120"/>
              <a:ea typeface="標楷體" panose="03000509000000000000" pitchFamily="65" charset="-120"/>
            </a:endParaRPr>
          </a:p>
        </p:txBody>
      </p:sp>
      <p:sp>
        <p:nvSpPr>
          <p:cNvPr id="4" name="Rectangle 3"/>
          <p:cNvSpPr/>
          <p:nvPr/>
        </p:nvSpPr>
        <p:spPr>
          <a:xfrm>
            <a:off x="202619" y="188640"/>
            <a:ext cx="8743027" cy="6552728"/>
          </a:xfrm>
          <a:prstGeom prst="rect">
            <a:avLst/>
          </a:prstGeom>
          <a:noFill/>
          <a:ln w="82550">
            <a:solidFill>
              <a:schemeClr val="accent6">
                <a:lumMod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31243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9490" y="476672"/>
            <a:ext cx="8136904" cy="609397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prstClr val="black"/>
                </a:solidFill>
                <a:effectLst/>
                <a:uLnTx/>
                <a:uFillTx/>
                <a:latin typeface="Calibri"/>
                <a:ea typeface="+mn-ea"/>
                <a:cs typeface="+mn-cs"/>
              </a:rPr>
              <a:t>Christ is risen from the dead</a:t>
            </a:r>
            <a:br>
              <a:rPr kumimoji="0" lang="en-US" sz="4500" b="1" i="0" u="none" strike="noStrike" kern="1200" cap="none" spc="0" normalizeH="0" baseline="0" noProof="0" dirty="0">
                <a:ln>
                  <a:noFill/>
                </a:ln>
                <a:solidFill>
                  <a:prstClr val="black"/>
                </a:solidFill>
                <a:effectLst/>
                <a:uLnTx/>
                <a:uFillTx/>
                <a:latin typeface="Calibri"/>
                <a:ea typeface="+mn-ea"/>
                <a:cs typeface="+mn-cs"/>
              </a:rPr>
            </a:br>
            <a:r>
              <a:rPr kumimoji="0" lang="en-US" sz="4500" b="1" i="0" u="none" strike="noStrike" kern="1200" cap="none" spc="0" normalizeH="0" baseline="0" noProof="0" dirty="0">
                <a:ln>
                  <a:noFill/>
                </a:ln>
                <a:solidFill>
                  <a:prstClr val="black"/>
                </a:solidFill>
                <a:effectLst/>
                <a:uLnTx/>
                <a:uFillTx/>
                <a:latin typeface="Calibri"/>
                <a:ea typeface="+mn-ea"/>
                <a:cs typeface="+mn-cs"/>
              </a:rPr>
              <a:t>We are one with Him again</a:t>
            </a:r>
            <a:br>
              <a:rPr kumimoji="0" lang="en-US" sz="4500" b="1" i="0" u="none" strike="noStrike" kern="1200" cap="none" spc="0" normalizeH="0" baseline="0" noProof="0" dirty="0">
                <a:ln>
                  <a:noFill/>
                </a:ln>
                <a:solidFill>
                  <a:prstClr val="black"/>
                </a:solidFill>
                <a:effectLst/>
                <a:uLnTx/>
                <a:uFillTx/>
                <a:latin typeface="Calibri"/>
                <a:ea typeface="+mn-ea"/>
                <a:cs typeface="+mn-cs"/>
              </a:rPr>
            </a:br>
            <a:r>
              <a:rPr kumimoji="0" lang="en-US" sz="4500" b="1" i="0" u="none" strike="noStrike" kern="1200" cap="none" spc="0" normalizeH="0" baseline="0" noProof="0" dirty="0">
                <a:ln>
                  <a:noFill/>
                </a:ln>
                <a:solidFill>
                  <a:prstClr val="black"/>
                </a:solidFill>
                <a:effectLst/>
                <a:uLnTx/>
                <a:uFillTx/>
                <a:latin typeface="Calibri"/>
                <a:ea typeface="+mn-ea"/>
                <a:cs typeface="+mn-cs"/>
              </a:rPr>
              <a:t>Come awake, come awake</a:t>
            </a:r>
            <a:br>
              <a:rPr kumimoji="0" lang="en-US" sz="4500" b="1" i="0" u="none" strike="noStrike" kern="1200" cap="none" spc="0" normalizeH="0" baseline="0" noProof="0" dirty="0">
                <a:ln>
                  <a:noFill/>
                </a:ln>
                <a:solidFill>
                  <a:prstClr val="black"/>
                </a:solidFill>
                <a:effectLst/>
                <a:uLnTx/>
                <a:uFillTx/>
                <a:latin typeface="Calibri"/>
                <a:ea typeface="+mn-ea"/>
                <a:cs typeface="+mn-cs"/>
              </a:rPr>
            </a:br>
            <a:r>
              <a:rPr kumimoji="0" lang="en-US" sz="4500" b="1" i="0" u="none" strike="noStrike" kern="1200" cap="none" spc="0" normalizeH="0" baseline="0" noProof="0" dirty="0">
                <a:ln>
                  <a:noFill/>
                </a:ln>
                <a:solidFill>
                  <a:prstClr val="black"/>
                </a:solidFill>
                <a:effectLst/>
                <a:uLnTx/>
                <a:uFillTx/>
                <a:latin typeface="Calibri"/>
                <a:ea typeface="+mn-ea"/>
                <a:cs typeface="+mn-cs"/>
              </a:rPr>
              <a:t>Come and rise up from the grave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8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基督有從死復活</a:t>
            </a:r>
            <a:endParaRPr kumimoji="0" lang="en-US" altLang="zh-TW" sz="48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8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咱通與祂同活</a:t>
            </a:r>
            <a:endParaRPr kumimoji="0" lang="en-US" altLang="zh-TW" sz="48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8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醒起來，醒起來，</a:t>
            </a:r>
            <a:endParaRPr kumimoji="0" lang="en-US" altLang="zh-TW" sz="48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8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從墳墓中起來</a:t>
            </a:r>
            <a:br>
              <a:rPr kumimoji="0" lang="zh-TW" altLang="en-US" sz="48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b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p:cNvSpPr/>
          <p:nvPr/>
        </p:nvSpPr>
        <p:spPr>
          <a:xfrm>
            <a:off x="202619" y="188640"/>
            <a:ext cx="8743027" cy="6552728"/>
          </a:xfrm>
          <a:prstGeom prst="rect">
            <a:avLst/>
          </a:prstGeom>
          <a:noFill/>
          <a:ln w="82550">
            <a:solidFill>
              <a:schemeClr val="accent2">
                <a:lumMod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83207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3374" y="116632"/>
            <a:ext cx="8928992" cy="662473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3090" y="2708920"/>
            <a:ext cx="3741318" cy="3072405"/>
          </a:xfrm>
          <a:prstGeom prst="rect">
            <a:avLst/>
          </a:prstGeom>
          <a:ln>
            <a:noFill/>
          </a:ln>
          <a:effectLst>
            <a:softEdge rad="112500"/>
          </a:effectLst>
        </p:spPr>
      </p:pic>
      <p:sp>
        <p:nvSpPr>
          <p:cNvPr id="4" name="Rectangle 3"/>
          <p:cNvSpPr/>
          <p:nvPr/>
        </p:nvSpPr>
        <p:spPr>
          <a:xfrm>
            <a:off x="593901" y="3113678"/>
            <a:ext cx="4392488" cy="29238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4600" b="1" i="0" u="none" strike="noStrike" kern="1200" cap="none" spc="0" normalizeH="0" baseline="0" noProof="0" dirty="0">
                <a:ln>
                  <a:noFill/>
                </a:ln>
                <a:solidFill>
                  <a:prstClr val="white"/>
                </a:solidFill>
                <a:effectLst/>
                <a:uLnTx/>
                <a:uFillTx/>
                <a:latin typeface="標楷體" panose="03000509000000000000" pitchFamily="65" charset="-120"/>
                <a:ea typeface="標楷體" panose="03000509000000000000" pitchFamily="65" charset="-120"/>
                <a:cs typeface="+mn-cs"/>
              </a:rPr>
              <a:t>祂孤單ー人</a:t>
            </a:r>
            <a:endParaRPr kumimoji="0" lang="en-US" altLang="ja-JP" sz="4600" b="1" i="0" u="none" strike="noStrike" kern="1200" cap="none" spc="0" normalizeH="0" baseline="0" noProof="0" dirty="0">
              <a:ln>
                <a:noFill/>
              </a:ln>
              <a:solidFill>
                <a:prstClr val="white"/>
              </a:solidFill>
              <a:effectLst/>
              <a:uLnTx/>
              <a:uFillTx/>
              <a:latin typeface="標楷體" panose="03000509000000000000" pitchFamily="65" charset="-120"/>
              <a:ea typeface="標楷體" panose="03000509000000000000" pitchFamily="65"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4600" b="1" i="0" u="none" strike="noStrike" kern="1200" cap="none" spc="0" normalizeH="0" baseline="0" noProof="0" dirty="0">
                <a:ln>
                  <a:noFill/>
                </a:ln>
                <a:solidFill>
                  <a:prstClr val="white"/>
                </a:solidFill>
                <a:effectLst/>
                <a:uLnTx/>
                <a:uFillTx/>
                <a:latin typeface="標楷體" panose="03000509000000000000" pitchFamily="65" charset="-120"/>
                <a:ea typeface="標楷體" panose="03000509000000000000" pitchFamily="65" charset="-120"/>
                <a:cs typeface="+mn-cs"/>
              </a:rPr>
              <a:t>踮佇花園</a:t>
            </a:r>
            <a:r>
              <a:rPr kumimoji="0" lang="en-US" altLang="ja-JP" sz="4600" b="1" i="0" u="none" strike="noStrike" kern="1200" cap="none" spc="0" normalizeH="0" baseline="0" noProof="0" dirty="0">
                <a:ln>
                  <a:noFill/>
                </a:ln>
                <a:solidFill>
                  <a:prstClr val="white"/>
                </a:solidFill>
                <a:effectLst/>
                <a:uLnTx/>
                <a:uFillTx/>
                <a:latin typeface="標楷體" panose="03000509000000000000" pitchFamily="65" charset="-120"/>
                <a:ea typeface="標楷體" panose="03000509000000000000" pitchFamily="65" charset="-12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4600" b="1" i="0" u="none" strike="noStrike" kern="1200" cap="none" spc="0" normalizeH="0" baseline="0" noProof="0" dirty="0">
                <a:ln>
                  <a:noFill/>
                </a:ln>
                <a:solidFill>
                  <a:prstClr val="white"/>
                </a:solidFill>
                <a:effectLst/>
                <a:uLnTx/>
                <a:uFillTx/>
                <a:latin typeface="標楷體" panose="03000509000000000000" pitchFamily="65" charset="-120"/>
                <a:ea typeface="標楷體" panose="03000509000000000000" pitchFamily="65" charset="-120"/>
                <a:cs typeface="+mn-cs"/>
              </a:rPr>
              <a:t>祂孤單ー人</a:t>
            </a:r>
            <a:endParaRPr kumimoji="0" lang="en-US" altLang="ja-JP" sz="4600" b="1" i="0" u="none" strike="noStrike" kern="1200" cap="none" spc="0" normalizeH="0" baseline="0" noProof="0" dirty="0">
              <a:ln>
                <a:noFill/>
              </a:ln>
              <a:solidFill>
                <a:prstClr val="white"/>
              </a:solidFill>
              <a:effectLst/>
              <a:uLnTx/>
              <a:uFillTx/>
              <a:latin typeface="標楷體" panose="03000509000000000000" pitchFamily="65" charset="-120"/>
              <a:ea typeface="標楷體" panose="03000509000000000000" pitchFamily="65"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4600" b="1" i="0" u="none" strike="noStrike" kern="1200" cap="none" spc="0" normalizeH="0" baseline="0" noProof="0" dirty="0">
                <a:ln>
                  <a:noFill/>
                </a:ln>
                <a:solidFill>
                  <a:prstClr val="white"/>
                </a:solidFill>
                <a:effectLst/>
                <a:uLnTx/>
                <a:uFillTx/>
                <a:latin typeface="標楷體" panose="03000509000000000000" pitchFamily="65" charset="-120"/>
                <a:ea typeface="標楷體" panose="03000509000000000000" pitchFamily="65" charset="-120"/>
                <a:cs typeface="+mn-cs"/>
              </a:rPr>
              <a:t>在祈禱。</a:t>
            </a:r>
          </a:p>
        </p:txBody>
      </p:sp>
      <p:sp>
        <p:nvSpPr>
          <p:cNvPr id="2" name="TextBox 1"/>
          <p:cNvSpPr txBox="1"/>
          <p:nvPr/>
        </p:nvSpPr>
        <p:spPr>
          <a:xfrm>
            <a:off x="538727" y="764704"/>
            <a:ext cx="8221755" cy="24929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a:ln>
                  <a:noFill/>
                </a:ln>
                <a:solidFill>
                  <a:prstClr val="white"/>
                </a:solidFill>
                <a:effectLst/>
                <a:uLnTx/>
                <a:uFillTx/>
                <a:latin typeface="Calibri"/>
                <a:ea typeface="+mn-ea"/>
                <a:cs typeface="+mn-cs"/>
              </a:rPr>
              <a:t>He was all alone in the garden,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a:ln>
                  <a:noFill/>
                </a:ln>
                <a:solidFill>
                  <a:prstClr val="white"/>
                </a:solidFill>
                <a:effectLst/>
                <a:uLnTx/>
                <a:uFillTx/>
                <a:latin typeface="Calibri"/>
                <a:ea typeface="+mn-ea"/>
                <a:cs typeface="+mn-cs"/>
              </a:rPr>
              <a:t>He was all alone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a:ln>
                  <a:noFill/>
                </a:ln>
                <a:solidFill>
                  <a:prstClr val="white"/>
                </a:solidFill>
                <a:effectLst/>
                <a:uLnTx/>
                <a:uFillTx/>
                <a:latin typeface="Calibri"/>
                <a:ea typeface="+mn-ea"/>
                <a:cs typeface="+mn-cs"/>
              </a:rPr>
              <a:t>when He prayed.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15953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260648"/>
            <a:ext cx="8496944" cy="618630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O death, where is your sting?</a:t>
            </a:r>
            <a:br>
              <a:rPr kumimoji="0" lang="en-US" sz="4400" b="1" i="0" u="none" strike="noStrike" kern="1200" cap="none" spc="0" normalizeH="0" baseline="0" noProof="0" dirty="0">
                <a:ln>
                  <a:noFill/>
                </a:ln>
                <a:solidFill>
                  <a:prstClr val="black"/>
                </a:solidFill>
                <a:effectLst/>
                <a:uLnTx/>
                <a:uFillTx/>
                <a:latin typeface="Calibri"/>
                <a:ea typeface="+mn-ea"/>
                <a:cs typeface="+mn-cs"/>
              </a:rPr>
            </a:br>
            <a:r>
              <a:rPr kumimoji="0" lang="en-US" sz="4400" b="1" i="0" u="none" strike="noStrike" kern="1200" cap="none" spc="0" normalizeH="0" baseline="0" noProof="0" dirty="0">
                <a:ln>
                  <a:noFill/>
                </a:ln>
                <a:solidFill>
                  <a:prstClr val="black"/>
                </a:solidFill>
                <a:effectLst/>
                <a:uLnTx/>
                <a:uFillTx/>
                <a:latin typeface="Calibri"/>
                <a:ea typeface="+mn-ea"/>
                <a:cs typeface="+mn-cs"/>
              </a:rPr>
              <a:t>O hell, where is your victory?</a:t>
            </a:r>
            <a:br>
              <a:rPr kumimoji="0" lang="en-US" sz="4400" b="1" i="0" u="none" strike="noStrike" kern="1200" cap="none" spc="0" normalizeH="0" baseline="0" noProof="0" dirty="0">
                <a:ln>
                  <a:noFill/>
                </a:ln>
                <a:solidFill>
                  <a:prstClr val="black"/>
                </a:solidFill>
                <a:effectLst/>
                <a:uLnTx/>
                <a:uFillTx/>
                <a:latin typeface="Calibri"/>
                <a:ea typeface="+mn-ea"/>
                <a:cs typeface="+mn-cs"/>
              </a:rPr>
            </a:br>
            <a:r>
              <a:rPr kumimoji="0" lang="en-US" sz="4400" b="1" i="0" u="none" strike="noStrike" kern="1200" cap="none" spc="0" normalizeH="0" baseline="0" noProof="0" dirty="0">
                <a:ln>
                  <a:noFill/>
                </a:ln>
                <a:solidFill>
                  <a:prstClr val="black"/>
                </a:solidFill>
                <a:effectLst/>
                <a:uLnTx/>
                <a:uFillTx/>
                <a:latin typeface="Calibri"/>
                <a:ea typeface="+mn-ea"/>
                <a:cs typeface="+mn-cs"/>
              </a:rPr>
              <a:t>O church, come stand in the light</a:t>
            </a:r>
            <a:br>
              <a:rPr kumimoji="0" lang="en-US" sz="4400" b="1" i="0" u="none" strike="noStrike" kern="1200" cap="none" spc="0" normalizeH="0" baseline="0" noProof="0" dirty="0">
                <a:ln>
                  <a:noFill/>
                </a:ln>
                <a:solidFill>
                  <a:prstClr val="black"/>
                </a:solidFill>
                <a:effectLst/>
                <a:uLnTx/>
                <a:uFillTx/>
                <a:latin typeface="Calibri"/>
                <a:ea typeface="+mn-ea"/>
                <a:cs typeface="+mn-cs"/>
              </a:rPr>
            </a:br>
            <a:r>
              <a:rPr kumimoji="0" lang="en-US" sz="4400" b="1" i="0" u="none" strike="noStrike" kern="1200" cap="none" spc="0" normalizeH="0" baseline="0" noProof="0" dirty="0">
                <a:ln>
                  <a:noFill/>
                </a:ln>
                <a:solidFill>
                  <a:prstClr val="black"/>
                </a:solidFill>
                <a:effectLst/>
                <a:uLnTx/>
                <a:uFillTx/>
                <a:latin typeface="Calibri"/>
                <a:ea typeface="+mn-ea"/>
                <a:cs typeface="+mn-cs"/>
              </a:rPr>
              <a:t>The glory of God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has defeated the night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4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哦死亡，你的毒鉤在哪裡？</a:t>
            </a:r>
            <a:endParaRPr kumimoji="0" lang="en-US" altLang="zh-TW" sz="44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4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哦地獄！你的得勝佇叨落？</a:t>
            </a:r>
            <a:endParaRPr kumimoji="0" lang="en-US" altLang="zh-TW" sz="44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4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眾教會，來站在真光中</a:t>
            </a:r>
            <a:endParaRPr kumimoji="0" lang="en-US" altLang="zh-TW" sz="44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4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上帝的榮光已經較贏暗冥</a:t>
            </a:r>
            <a:endParaRPr kumimoji="0" lang="en-US" sz="44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p:txBody>
      </p:sp>
      <p:sp>
        <p:nvSpPr>
          <p:cNvPr id="3" name="Rectangle 2"/>
          <p:cNvSpPr/>
          <p:nvPr/>
        </p:nvSpPr>
        <p:spPr>
          <a:xfrm>
            <a:off x="149453" y="188640"/>
            <a:ext cx="8856984" cy="6552728"/>
          </a:xfrm>
          <a:prstGeom prst="rect">
            <a:avLst/>
          </a:prstGeom>
          <a:noFill/>
          <a:ln w="76200">
            <a:solidFill>
              <a:schemeClr val="accent5">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24880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60648"/>
            <a:ext cx="9144000" cy="5904656"/>
          </a:xfrm>
        </p:spPr>
        <p:txBody>
          <a:bodyPr>
            <a:noAutofit/>
          </a:bodyPr>
          <a:lstStyle/>
          <a:p>
            <a:r>
              <a:rPr lang="en-US" sz="4600" b="1" dirty="0">
                <a:solidFill>
                  <a:schemeClr val="tx1"/>
                </a:solidFill>
              </a:rPr>
              <a:t>Christ is risen from the dead</a:t>
            </a:r>
          </a:p>
          <a:p>
            <a:r>
              <a:rPr lang="en-US" sz="4600" b="1" dirty="0">
                <a:solidFill>
                  <a:schemeClr val="tx1"/>
                </a:solidFill>
              </a:rPr>
              <a:t>Trampling over death by death</a:t>
            </a:r>
          </a:p>
          <a:p>
            <a:r>
              <a:rPr lang="en-US" sz="4600" b="1" dirty="0">
                <a:solidFill>
                  <a:schemeClr val="tx1"/>
                </a:solidFill>
              </a:rPr>
              <a:t>Come awake, come awake</a:t>
            </a:r>
          </a:p>
          <a:p>
            <a:r>
              <a:rPr lang="en-US" sz="4600" b="1" dirty="0">
                <a:solidFill>
                  <a:schemeClr val="tx1"/>
                </a:solidFill>
              </a:rPr>
              <a:t>Come and rise up from the grave</a:t>
            </a:r>
          </a:p>
          <a:p>
            <a:pPr>
              <a:spcBef>
                <a:spcPts val="0"/>
              </a:spcBef>
            </a:pPr>
            <a:r>
              <a:rPr lang="zh-TW" sz="4800" b="1" dirty="0">
                <a:solidFill>
                  <a:schemeClr val="tx1"/>
                </a:solidFill>
                <a:latin typeface="標楷體" panose="03000509000000000000" pitchFamily="65" charset="-120"/>
                <a:ea typeface="標楷體" panose="03000509000000000000" pitchFamily="65" charset="-120"/>
              </a:rPr>
              <a:t>基督</a:t>
            </a:r>
            <a:r>
              <a:rPr lang="zh-TW" altLang="en-US" sz="4800" b="1" dirty="0">
                <a:solidFill>
                  <a:schemeClr val="tx1"/>
                </a:solidFill>
                <a:latin typeface="標楷體" panose="03000509000000000000" pitchFamily="65" charset="-120"/>
                <a:ea typeface="標楷體" panose="03000509000000000000" pitchFamily="65" charset="-120"/>
              </a:rPr>
              <a:t>有從</a:t>
            </a:r>
            <a:r>
              <a:rPr lang="zh-TW" sz="4800" b="1" dirty="0">
                <a:solidFill>
                  <a:schemeClr val="tx1"/>
                </a:solidFill>
                <a:latin typeface="標楷體" panose="03000509000000000000" pitchFamily="65" charset="-120"/>
                <a:ea typeface="標楷體" panose="03000509000000000000" pitchFamily="65" charset="-120"/>
              </a:rPr>
              <a:t>死復活</a:t>
            </a:r>
            <a:endParaRPr lang="en-US" altLang="zh-TW" sz="4800" b="1" dirty="0">
              <a:solidFill>
                <a:schemeClr val="tx1"/>
              </a:solidFill>
              <a:latin typeface="標楷體" panose="03000509000000000000" pitchFamily="65" charset="-120"/>
              <a:ea typeface="標楷體" panose="03000509000000000000" pitchFamily="65" charset="-120"/>
            </a:endParaRPr>
          </a:p>
          <a:p>
            <a:pPr>
              <a:spcBef>
                <a:spcPts val="0"/>
              </a:spcBef>
            </a:pPr>
            <a:r>
              <a:rPr lang="zh-TW" sz="4800" b="1" dirty="0">
                <a:solidFill>
                  <a:schemeClr val="tx1"/>
                </a:solidFill>
                <a:latin typeface="標楷體" panose="03000509000000000000" pitchFamily="65" charset="-120"/>
                <a:ea typeface="標楷體" panose="03000509000000000000" pitchFamily="65" charset="-120"/>
              </a:rPr>
              <a:t> </a:t>
            </a:r>
            <a:r>
              <a:rPr lang="zh-TW" altLang="en-US" sz="4800" b="1" dirty="0">
                <a:solidFill>
                  <a:schemeClr val="tx1"/>
                </a:solidFill>
                <a:latin typeface="標楷體" panose="03000509000000000000" pitchFamily="65" charset="-120"/>
                <a:ea typeface="標楷體" panose="03000509000000000000" pitchFamily="65" charset="-120"/>
              </a:rPr>
              <a:t>殺贏死亡的權勢</a:t>
            </a:r>
            <a:endParaRPr lang="en-US" altLang="zh-TW" sz="4800" b="1" dirty="0">
              <a:solidFill>
                <a:schemeClr val="tx1"/>
              </a:solidFill>
              <a:latin typeface="標楷體" panose="03000509000000000000" pitchFamily="65" charset="-120"/>
              <a:ea typeface="標楷體" panose="03000509000000000000" pitchFamily="65" charset="-120"/>
            </a:endParaRPr>
          </a:p>
          <a:p>
            <a:pPr>
              <a:spcBef>
                <a:spcPts val="0"/>
              </a:spcBef>
            </a:pPr>
            <a:r>
              <a:rPr lang="zh-TW" sz="4800" b="1" dirty="0">
                <a:solidFill>
                  <a:schemeClr val="tx1"/>
                </a:solidFill>
                <a:latin typeface="標楷體" panose="03000509000000000000" pitchFamily="65" charset="-120"/>
                <a:ea typeface="標楷體" panose="03000509000000000000" pitchFamily="65" charset="-120"/>
              </a:rPr>
              <a:t> 醒</a:t>
            </a:r>
            <a:r>
              <a:rPr lang="zh-TW" altLang="en-US" sz="4800" b="1" dirty="0">
                <a:solidFill>
                  <a:schemeClr val="tx1"/>
                </a:solidFill>
                <a:latin typeface="標楷體" panose="03000509000000000000" pitchFamily="65" charset="-120"/>
                <a:ea typeface="標楷體" panose="03000509000000000000" pitchFamily="65" charset="-120"/>
              </a:rPr>
              <a:t>起</a:t>
            </a:r>
            <a:r>
              <a:rPr lang="zh-TW" sz="4800" b="1" dirty="0">
                <a:solidFill>
                  <a:schemeClr val="tx1"/>
                </a:solidFill>
                <a:latin typeface="標楷體" panose="03000509000000000000" pitchFamily="65" charset="-120"/>
                <a:ea typeface="標楷體" panose="03000509000000000000" pitchFamily="65" charset="-120"/>
              </a:rPr>
              <a:t>來，醒</a:t>
            </a:r>
            <a:r>
              <a:rPr lang="zh-TW" altLang="en-US" sz="4800" b="1" dirty="0">
                <a:solidFill>
                  <a:schemeClr val="tx1"/>
                </a:solidFill>
                <a:latin typeface="標楷體" panose="03000509000000000000" pitchFamily="65" charset="-120"/>
                <a:ea typeface="標楷體" panose="03000509000000000000" pitchFamily="65" charset="-120"/>
              </a:rPr>
              <a:t>起</a:t>
            </a:r>
            <a:r>
              <a:rPr lang="zh-TW" sz="4800" b="1" dirty="0">
                <a:solidFill>
                  <a:schemeClr val="tx1"/>
                </a:solidFill>
                <a:latin typeface="標楷體" panose="03000509000000000000" pitchFamily="65" charset="-120"/>
                <a:ea typeface="標楷體" panose="03000509000000000000" pitchFamily="65" charset="-120"/>
              </a:rPr>
              <a:t>來</a:t>
            </a:r>
            <a:endParaRPr lang="en-US" altLang="zh-TW" sz="4800" b="1" dirty="0">
              <a:solidFill>
                <a:schemeClr val="tx1"/>
              </a:solidFill>
              <a:latin typeface="標楷體" panose="03000509000000000000" pitchFamily="65" charset="-120"/>
              <a:ea typeface="標楷體" panose="03000509000000000000" pitchFamily="65" charset="-120"/>
            </a:endParaRPr>
          </a:p>
          <a:p>
            <a:pPr>
              <a:spcBef>
                <a:spcPts val="0"/>
              </a:spcBef>
            </a:pPr>
            <a:r>
              <a:rPr lang="zh-TW" sz="4800" b="1" dirty="0">
                <a:solidFill>
                  <a:schemeClr val="tx1"/>
                </a:solidFill>
                <a:latin typeface="標楷體" panose="03000509000000000000" pitchFamily="65" charset="-120"/>
                <a:ea typeface="標楷體" panose="03000509000000000000" pitchFamily="65" charset="-120"/>
              </a:rPr>
              <a:t> 來，從墳墓中站起</a:t>
            </a:r>
            <a:endParaRPr lang="en-US" sz="4800" b="1" dirty="0">
              <a:solidFill>
                <a:schemeClr val="tx1"/>
              </a:solidFill>
              <a:latin typeface="標楷體" panose="03000509000000000000" pitchFamily="65" charset="-120"/>
              <a:ea typeface="標楷體" panose="03000509000000000000" pitchFamily="65" charset="-120"/>
            </a:endParaRPr>
          </a:p>
        </p:txBody>
      </p:sp>
      <p:sp>
        <p:nvSpPr>
          <p:cNvPr id="4" name="Rectangle 3"/>
          <p:cNvSpPr/>
          <p:nvPr/>
        </p:nvSpPr>
        <p:spPr>
          <a:xfrm>
            <a:off x="202619" y="188640"/>
            <a:ext cx="8743027" cy="6552728"/>
          </a:xfrm>
          <a:prstGeom prst="rect">
            <a:avLst/>
          </a:prstGeom>
          <a:noFill/>
          <a:ln w="82550">
            <a:solidFill>
              <a:schemeClr val="accent3">
                <a:lumMod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866769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629" y="404664"/>
            <a:ext cx="9144000" cy="678647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prstClr val="black"/>
                </a:solidFill>
                <a:effectLst/>
                <a:uLnTx/>
                <a:uFillTx/>
                <a:latin typeface="Calibri"/>
                <a:ea typeface="+mn-ea"/>
                <a:cs typeface="+mn-cs"/>
              </a:rPr>
              <a:t>Christ is risen from the dead</a:t>
            </a:r>
            <a:br>
              <a:rPr kumimoji="0" lang="en-US" sz="4500" b="1" i="0" u="none" strike="noStrike" kern="1200" cap="none" spc="0" normalizeH="0" baseline="0" noProof="0" dirty="0">
                <a:ln>
                  <a:noFill/>
                </a:ln>
                <a:solidFill>
                  <a:prstClr val="black"/>
                </a:solidFill>
                <a:effectLst/>
                <a:uLnTx/>
                <a:uFillTx/>
                <a:latin typeface="Calibri"/>
                <a:ea typeface="+mn-ea"/>
                <a:cs typeface="+mn-cs"/>
              </a:rPr>
            </a:br>
            <a:r>
              <a:rPr kumimoji="0" lang="en-US" sz="4500" b="1" i="0" u="none" strike="noStrike" kern="1200" cap="none" spc="0" normalizeH="0" baseline="0" noProof="0" dirty="0">
                <a:ln>
                  <a:noFill/>
                </a:ln>
                <a:solidFill>
                  <a:prstClr val="black"/>
                </a:solidFill>
                <a:effectLst/>
                <a:uLnTx/>
                <a:uFillTx/>
                <a:latin typeface="Calibri"/>
                <a:ea typeface="+mn-ea"/>
                <a:cs typeface="+mn-cs"/>
              </a:rPr>
              <a:t>We are one with Him again</a:t>
            </a:r>
            <a:br>
              <a:rPr kumimoji="0" lang="en-US" sz="4500" b="1" i="0" u="none" strike="noStrike" kern="1200" cap="none" spc="0" normalizeH="0" baseline="0" noProof="0" dirty="0">
                <a:ln>
                  <a:noFill/>
                </a:ln>
                <a:solidFill>
                  <a:prstClr val="black"/>
                </a:solidFill>
                <a:effectLst/>
                <a:uLnTx/>
                <a:uFillTx/>
                <a:latin typeface="Calibri"/>
                <a:ea typeface="+mn-ea"/>
                <a:cs typeface="+mn-cs"/>
              </a:rPr>
            </a:br>
            <a:r>
              <a:rPr kumimoji="0" lang="en-US" sz="4500" b="1" i="0" u="none" strike="noStrike" kern="1200" cap="none" spc="0" normalizeH="0" baseline="0" noProof="0" dirty="0">
                <a:ln>
                  <a:noFill/>
                </a:ln>
                <a:solidFill>
                  <a:prstClr val="black"/>
                </a:solidFill>
                <a:effectLst/>
                <a:uLnTx/>
                <a:uFillTx/>
                <a:latin typeface="Calibri"/>
                <a:ea typeface="+mn-ea"/>
                <a:cs typeface="+mn-cs"/>
              </a:rPr>
              <a:t>Come awake, come awake</a:t>
            </a:r>
            <a:br>
              <a:rPr kumimoji="0" lang="en-US" sz="4500" b="1" i="0" u="none" strike="noStrike" kern="1200" cap="none" spc="0" normalizeH="0" baseline="0" noProof="0" dirty="0">
                <a:ln>
                  <a:noFill/>
                </a:ln>
                <a:solidFill>
                  <a:prstClr val="black"/>
                </a:solidFill>
                <a:effectLst/>
                <a:uLnTx/>
                <a:uFillTx/>
                <a:latin typeface="Calibri"/>
                <a:ea typeface="+mn-ea"/>
                <a:cs typeface="+mn-cs"/>
              </a:rPr>
            </a:br>
            <a:r>
              <a:rPr kumimoji="0" lang="en-US" sz="4500" b="1" i="0" u="none" strike="noStrike" kern="1200" cap="none" spc="0" normalizeH="0" baseline="0" noProof="0" dirty="0">
                <a:ln>
                  <a:noFill/>
                </a:ln>
                <a:solidFill>
                  <a:prstClr val="black"/>
                </a:solidFill>
                <a:effectLst/>
                <a:uLnTx/>
                <a:uFillTx/>
                <a:latin typeface="Calibri"/>
                <a:ea typeface="+mn-ea"/>
                <a:cs typeface="+mn-cs"/>
              </a:rPr>
              <a:t>Come and rise up from the grave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8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基督有從死復活</a:t>
            </a:r>
            <a:endParaRPr kumimoji="0" lang="en-US" altLang="zh-TW" sz="48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8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咱通與祂同活</a:t>
            </a:r>
            <a:endParaRPr kumimoji="0" lang="en-US" altLang="zh-TW" sz="48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8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醒起來，醒起來，</a:t>
            </a:r>
            <a:endParaRPr kumimoji="0" lang="en-US" altLang="zh-TW" sz="48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8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來，從墳墓中站起</a:t>
            </a:r>
            <a:br>
              <a:rPr kumimoji="0" lang="zh-TW" altLang="en-US" sz="48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br>
            <a:endParaRPr kumimoji="0" lang="en-US" sz="45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p:cNvSpPr/>
          <p:nvPr/>
        </p:nvSpPr>
        <p:spPr>
          <a:xfrm>
            <a:off x="323528" y="188640"/>
            <a:ext cx="8640960" cy="6408712"/>
          </a:xfrm>
          <a:prstGeom prst="rect">
            <a:avLst/>
          </a:prstGeom>
          <a:noFill/>
          <a:ln w="76200">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86868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9522" y="195038"/>
            <a:ext cx="8496944" cy="4570482"/>
          </a:xfrm>
          <a:prstGeom prst="rect">
            <a:avLst/>
          </a:prstGeom>
        </p:spPr>
        <p:txBody>
          <a:bodyPr wrap="square">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4600" b="1" i="0" u="none" strike="noStrike" kern="1200" cap="none" spc="0" normalizeH="0" baseline="0" noProof="0" dirty="0">
                <a:ln>
                  <a:noFill/>
                </a:ln>
                <a:solidFill>
                  <a:prstClr val="black"/>
                </a:solidFill>
                <a:effectLst/>
                <a:uLnTx/>
                <a:uFillTx/>
                <a:latin typeface="Calibri"/>
                <a:ea typeface="+mn-ea"/>
                <a:cs typeface="+mn-cs"/>
              </a:rPr>
              <a:t>O death, where is your sting?</a:t>
            </a:r>
            <a:br>
              <a:rPr kumimoji="0" lang="en-US" sz="4600" b="1" i="0" u="none" strike="noStrike" kern="1200" cap="none" spc="0" normalizeH="0" baseline="0" noProof="0" dirty="0">
                <a:ln>
                  <a:noFill/>
                </a:ln>
                <a:solidFill>
                  <a:prstClr val="black"/>
                </a:solidFill>
                <a:effectLst/>
                <a:uLnTx/>
                <a:uFillTx/>
                <a:latin typeface="Calibri"/>
                <a:ea typeface="+mn-ea"/>
                <a:cs typeface="+mn-cs"/>
              </a:rPr>
            </a:br>
            <a:r>
              <a:rPr kumimoji="0" lang="en-US" sz="4600" b="1" i="0" u="none" strike="noStrike" kern="1200" cap="none" spc="0" normalizeH="0" baseline="0" noProof="0" dirty="0">
                <a:ln>
                  <a:noFill/>
                </a:ln>
                <a:solidFill>
                  <a:prstClr val="black"/>
                </a:solidFill>
                <a:effectLst/>
                <a:uLnTx/>
                <a:uFillTx/>
                <a:latin typeface="Calibri"/>
                <a:ea typeface="+mn-ea"/>
                <a:cs typeface="+mn-cs"/>
              </a:rPr>
              <a:t>O grave, where is your victory?</a:t>
            </a:r>
            <a:br>
              <a:rPr kumimoji="0" lang="en-US" sz="4600" b="1" i="0" u="none" strike="noStrike" kern="1200" cap="none" spc="0" normalizeH="0" baseline="0" noProof="0" dirty="0">
                <a:ln>
                  <a:noFill/>
                </a:ln>
                <a:solidFill>
                  <a:prstClr val="black"/>
                </a:solidFill>
                <a:effectLst/>
                <a:uLnTx/>
                <a:uFillTx/>
                <a:latin typeface="Calibri"/>
                <a:ea typeface="+mn-ea"/>
                <a:cs typeface="+mn-cs"/>
              </a:rPr>
            </a:br>
            <a:r>
              <a:rPr kumimoji="0" lang="en-US" sz="4600" b="1" i="0" u="none" strike="noStrike" kern="1200" cap="none" spc="0" normalizeH="0" baseline="0" noProof="0" dirty="0">
                <a:ln>
                  <a:noFill/>
                </a:ln>
                <a:solidFill>
                  <a:prstClr val="black"/>
                </a:solidFill>
                <a:effectLst/>
                <a:uLnTx/>
                <a:uFillTx/>
                <a:latin typeface="Calibri"/>
                <a:ea typeface="+mn-ea"/>
                <a:cs typeface="+mn-cs"/>
              </a:rPr>
              <a:t>O church, come stand in the light</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zh-TW" altLang="en-US" sz="4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哦死亡，你的毒鉤在哪裡？</a:t>
            </a:r>
            <a:endParaRPr kumimoji="0" lang="en-US" altLang="zh-TW" sz="4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zh-TW" altLang="en-US" sz="4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哦墳墓！你的得勝佇叨落？</a:t>
            </a:r>
            <a:endParaRPr kumimoji="0" lang="en-US" altLang="zh-TW" sz="4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zh-TW" altLang="en-US" sz="4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眾教會，來站在真光中</a:t>
            </a:r>
            <a:endParaRPr kumimoji="0" lang="en-US" altLang="zh-TW" sz="4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p:txBody>
      </p:sp>
      <p:sp>
        <p:nvSpPr>
          <p:cNvPr id="3" name="Rectangle 2"/>
          <p:cNvSpPr/>
          <p:nvPr/>
        </p:nvSpPr>
        <p:spPr>
          <a:xfrm>
            <a:off x="149453" y="188640"/>
            <a:ext cx="8856984" cy="6552728"/>
          </a:xfrm>
          <a:prstGeom prst="rect">
            <a:avLst/>
          </a:prstGeom>
          <a:noFill/>
          <a:ln w="76200">
            <a:solidFill>
              <a:schemeClr val="accent5">
                <a:lumMod val="60000"/>
                <a:lumOff val="4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856" y="4958489"/>
            <a:ext cx="2484276" cy="1672746"/>
          </a:xfrm>
          <a:prstGeom prst="rect">
            <a:avLst/>
          </a:prstGeom>
          <a:ln>
            <a:noFill/>
          </a:ln>
          <a:effectLst>
            <a:outerShdw blurRad="190500" algn="tl" rotWithShape="0">
              <a:srgbClr val="000000">
                <a:alpha val="70000"/>
              </a:srgbClr>
            </a:outerShdw>
          </a:effectLst>
          <a:scene3d>
            <a:camera prst="perspectiveFront"/>
            <a:lightRig rig="threePt" dir="t"/>
          </a:scene3d>
        </p:spPr>
      </p:pic>
    </p:spTree>
    <p:extLst>
      <p:ext uri="{BB962C8B-B14F-4D97-AF65-F5344CB8AC3E}">
        <p14:creationId xmlns:p14="http://schemas.microsoft.com/office/powerpoint/2010/main" val="2163478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404664"/>
            <a:ext cx="5832648"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a:ln>
                  <a:noFill/>
                </a:ln>
                <a:solidFill>
                  <a:prstClr val="black"/>
                </a:solidFill>
                <a:effectLst/>
                <a:uLnTx/>
                <a:uFillTx/>
                <a:latin typeface="Calibri"/>
                <a:ea typeface="+mn-ea"/>
                <a:cs typeface="+mn-cs"/>
              </a:rPr>
              <a:t>Our God is not dead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a:ln>
                  <a:noFill/>
                </a:ln>
                <a:solidFill>
                  <a:prstClr val="black"/>
                </a:solidFill>
                <a:effectLst/>
                <a:uLnTx/>
                <a:uFillTx/>
                <a:latin typeface="Calibri"/>
                <a:ea typeface="+mn-ea"/>
                <a:cs typeface="+mn-cs"/>
              </a:rPr>
              <a:t>He’s alive.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a:ln>
                  <a:noFill/>
                </a:ln>
                <a:solidFill>
                  <a:prstClr val="black"/>
                </a:solidFill>
                <a:effectLst/>
                <a:uLnTx/>
                <a:uFillTx/>
                <a:latin typeface="Calibri"/>
                <a:ea typeface="+mn-ea"/>
                <a:cs typeface="+mn-cs"/>
              </a:rPr>
              <a:t>He’s alive.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咱的上帝較贏死！ </a:t>
            </a:r>
            <a:endParaRPr kumimoji="0" lang="en-US" altLang="zh-TW" sz="4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祂永活</a:t>
            </a:r>
            <a:r>
              <a:rPr kumimoji="0" lang="en-US" altLang="zh-TW" sz="4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4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祂永活</a:t>
            </a:r>
            <a:r>
              <a:rPr kumimoji="0" lang="en-US" altLang="zh-TW" sz="4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endParaRPr kumimoji="0" lang="en-US" sz="4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2791" y="4221088"/>
            <a:ext cx="3494439" cy="2251519"/>
          </a:xfrm>
          <a:prstGeom prst="rect">
            <a:avLst/>
          </a:prstGeom>
          <a:ln>
            <a:noFill/>
          </a:ln>
          <a:effectLst>
            <a:outerShdw blurRad="190500" algn="tl" rotWithShape="0">
              <a:srgbClr val="000000">
                <a:alpha val="70000"/>
              </a:srgbClr>
            </a:outerShdw>
          </a:effectLst>
        </p:spPr>
      </p:pic>
      <p:sp>
        <p:nvSpPr>
          <p:cNvPr id="4" name="Rectangle 3"/>
          <p:cNvSpPr/>
          <p:nvPr/>
        </p:nvSpPr>
        <p:spPr>
          <a:xfrm>
            <a:off x="149453" y="188640"/>
            <a:ext cx="8856984" cy="6552728"/>
          </a:xfrm>
          <a:prstGeom prst="rect">
            <a:avLst/>
          </a:prstGeom>
          <a:noFill/>
          <a:ln w="57150">
            <a:solidFill>
              <a:srgbClr val="FF0000"/>
            </a:solidFill>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0236282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4228" y="290560"/>
            <a:ext cx="8244408" cy="64479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Christ the Lord is </a:t>
            </a:r>
            <a:r>
              <a:rPr kumimoji="0" lang="en-US" sz="4400" b="1" i="0" u="none" strike="noStrike" kern="1200" cap="none" spc="0" normalizeH="0" baseline="0" noProof="0" dirty="0" err="1">
                <a:ln>
                  <a:noFill/>
                </a:ln>
                <a:solidFill>
                  <a:prstClr val="black"/>
                </a:solidFill>
                <a:effectLst/>
                <a:uLnTx/>
                <a:uFillTx/>
                <a:latin typeface="Calibri"/>
                <a:ea typeface="+mn-ea"/>
                <a:cs typeface="+mn-cs"/>
              </a:rPr>
              <a:t>ris’n</a:t>
            </a:r>
            <a:r>
              <a:rPr kumimoji="0" lang="en-US" sz="4400" b="1" i="0" u="none" strike="noStrike" kern="1200" cap="none" spc="0" normalizeH="0" baseline="0" noProof="0" dirty="0">
                <a:ln>
                  <a:noFill/>
                </a:ln>
                <a:solidFill>
                  <a:prstClr val="black"/>
                </a:solidFill>
                <a:effectLst/>
                <a:uLnTx/>
                <a:uFillTx/>
                <a:latin typeface="Calibri"/>
                <a:ea typeface="+mn-ea"/>
                <a:cs typeface="+mn-cs"/>
              </a:rPr>
              <a:t> today!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a:t>
            </a:r>
            <a:r>
              <a:rPr kumimoji="0" lang="en-US" sz="3600" b="1" i="0" u="none" strike="noStrike" kern="1200" cap="none" spc="0" normalizeH="0" baseline="0" noProof="0" dirty="0">
                <a:ln>
                  <a:noFill/>
                </a:ln>
                <a:solidFill>
                  <a:srgbClr val="920000"/>
                </a:solidFill>
                <a:effectLst/>
                <a:uLnTx/>
                <a:uFillTx/>
                <a:latin typeface="Calibri"/>
                <a:ea typeface="+mn-ea"/>
                <a:cs typeface="+mn-cs"/>
              </a:rPr>
              <a:t>Come awake, come awake!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920000"/>
                </a:solidFill>
                <a:effectLst/>
                <a:uLnTx/>
                <a:uFillTx/>
                <a:latin typeface="Calibri"/>
                <a:ea typeface="+mn-ea"/>
                <a:cs typeface="+mn-cs"/>
              </a:rPr>
              <a:t>	Come and rise up from the grave.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Sons of men and angels say.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a:t>
            </a:r>
            <a:r>
              <a:rPr kumimoji="0" lang="en-US" sz="3600" b="1" i="0" u="none" strike="noStrike" kern="1200" cap="none" spc="0" normalizeH="0" baseline="0" noProof="0" dirty="0">
                <a:ln>
                  <a:noFill/>
                </a:ln>
                <a:solidFill>
                  <a:srgbClr val="920000"/>
                </a:solidFill>
                <a:effectLst/>
                <a:uLnTx/>
                <a:uFillTx/>
                <a:latin typeface="Calibri"/>
                <a:ea typeface="+mn-ea"/>
                <a:cs typeface="+mn-cs"/>
              </a:rPr>
              <a:t>Come awake, come awake!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920000"/>
                </a:solidFill>
                <a:effectLst/>
                <a:uLnTx/>
                <a:uFillTx/>
                <a:latin typeface="Calibri"/>
                <a:ea typeface="+mn-ea"/>
                <a:cs typeface="+mn-cs"/>
              </a:rPr>
              <a:t>	Come and rise up from the grave.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耶穌真正死復活</a:t>
            </a:r>
            <a:r>
              <a:rPr kumimoji="0" lang="en-US" altLang="zh-TW" sz="4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4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 </a:t>
            </a:r>
            <a:endParaRPr kumimoji="0" lang="en-US" altLang="zh-TW" sz="4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500" b="1" i="0" u="none" strike="noStrike" kern="1200" cap="none" spc="0" normalizeH="0" baseline="0" noProof="0" dirty="0">
                <a:ln>
                  <a:noFill/>
                </a:ln>
                <a:solidFill>
                  <a:srgbClr val="920000"/>
                </a:solidFill>
                <a:effectLst/>
                <a:uLnTx/>
                <a:uFillTx/>
                <a:latin typeface="標楷體" panose="03000509000000000000" pitchFamily="65" charset="-120"/>
                <a:ea typeface="標楷體" panose="03000509000000000000" pitchFamily="65" charset="-120"/>
                <a:cs typeface="+mn-cs"/>
              </a:rPr>
              <a:t>醒起來，醒起來，來，從墳墓中站起</a:t>
            </a:r>
            <a:endParaRPr kumimoji="0" lang="en-US" altLang="zh-TW" sz="3500" b="1" i="0" u="none" strike="noStrike" kern="1200" cap="none" spc="0" normalizeH="0" baseline="0" noProof="0" dirty="0">
              <a:ln>
                <a:noFill/>
              </a:ln>
              <a:solidFill>
                <a:srgbClr val="920000"/>
              </a:solidFill>
              <a:effectLst/>
              <a:uLnTx/>
              <a:uFillTx/>
              <a:latin typeface="標楷體" panose="03000509000000000000" pitchFamily="65" charset="-120"/>
              <a:ea typeface="標楷體" panose="03000509000000000000"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天使世人傳開闊</a:t>
            </a:r>
            <a:endParaRPr kumimoji="0" lang="en-US" altLang="zh-TW" sz="4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500" b="1" i="0" u="none" strike="noStrike" kern="1200" cap="none" spc="0" normalizeH="0" baseline="0" noProof="0" dirty="0">
                <a:ln>
                  <a:noFill/>
                </a:ln>
                <a:solidFill>
                  <a:srgbClr val="920000"/>
                </a:solidFill>
                <a:effectLst/>
                <a:uLnTx/>
                <a:uFillTx/>
                <a:latin typeface="標楷體" panose="03000509000000000000" pitchFamily="65" charset="-120"/>
                <a:ea typeface="標楷體" panose="03000509000000000000" pitchFamily="65" charset="-120"/>
                <a:cs typeface="+mn-cs"/>
              </a:rPr>
              <a:t>醒起來，醒起來，來，從墳墓中站起</a:t>
            </a:r>
            <a:endParaRPr kumimoji="0" lang="en-US" altLang="zh-TW" sz="3500" b="1" i="0" u="none" strike="noStrike" kern="1200" cap="none" spc="0" normalizeH="0" baseline="0" noProof="0" dirty="0">
              <a:ln>
                <a:noFill/>
              </a:ln>
              <a:solidFill>
                <a:srgbClr val="920000"/>
              </a:solidFill>
              <a:effectLst/>
              <a:uLnTx/>
              <a:uFillTx/>
              <a:latin typeface="標楷體" panose="03000509000000000000" pitchFamily="65" charset="-120"/>
              <a:ea typeface="標楷體" panose="03000509000000000000" pitchFamily="65" charset="-120"/>
              <a:cs typeface="+mn-cs"/>
            </a:endParaRPr>
          </a:p>
        </p:txBody>
      </p:sp>
      <p:sp>
        <p:nvSpPr>
          <p:cNvPr id="3" name="Rectangle 2"/>
          <p:cNvSpPr/>
          <p:nvPr/>
        </p:nvSpPr>
        <p:spPr>
          <a:xfrm>
            <a:off x="202619" y="188640"/>
            <a:ext cx="8743027" cy="6552728"/>
          </a:xfrm>
          <a:prstGeom prst="rect">
            <a:avLst/>
          </a:prstGeom>
          <a:noFill/>
          <a:ln w="82550">
            <a:solidFill>
              <a:srgbClr val="00B0F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318287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70918"/>
            <a:ext cx="8712968" cy="661719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a:ln>
                  <a:noFill/>
                </a:ln>
                <a:solidFill>
                  <a:prstClr val="black"/>
                </a:solidFill>
                <a:effectLst/>
                <a:uLnTx/>
                <a:uFillTx/>
                <a:latin typeface="Calibri"/>
                <a:ea typeface="+mn-ea"/>
                <a:cs typeface="+mn-cs"/>
              </a:rPr>
              <a:t>Made like Him,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a:ln>
                  <a:noFill/>
                </a:ln>
                <a:solidFill>
                  <a:prstClr val="black"/>
                </a:solidFill>
                <a:effectLst/>
                <a:uLnTx/>
                <a:uFillTx/>
                <a:latin typeface="Calibri"/>
                <a:ea typeface="+mn-ea"/>
                <a:cs typeface="+mn-cs"/>
              </a:rPr>
              <a:t>like</a:t>
            </a:r>
            <a:r>
              <a:rPr kumimoji="0" lang="zh-TW" altLang="en-US" sz="4600" b="1"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 </a:t>
            </a:r>
            <a:r>
              <a:rPr kumimoji="0" lang="en-US" altLang="zh-TW" sz="4600" b="1"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Him we rise</a:t>
            </a:r>
            <a:r>
              <a:rPr kumimoji="0" lang="zh-TW" altLang="en-US" sz="4600" b="1"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 </a:t>
            </a:r>
            <a:r>
              <a:rPr kumimoji="0" lang="en-US" altLang="zh-TW" sz="4600" b="1"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 </a:t>
            </a:r>
            <a:r>
              <a:rPr kumimoji="0" lang="en-US" sz="4600" b="1" i="0" u="none" strike="noStrike" kern="1200" cap="none" spc="0" normalizeH="0" baseline="0" noProof="0" dirty="0">
                <a:ln>
                  <a:noFill/>
                </a:ln>
                <a:solidFill>
                  <a:prstClr val="black"/>
                </a:solidFill>
                <a:effectLst/>
                <a:uLnTx/>
                <a:uFillTx/>
                <a:latin typeface="Calibri"/>
                <a:ea typeface="+mn-ea"/>
                <a:cs typeface="+mn-cs"/>
              </a:rPr>
              <a:t>Alleluia!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a:ln>
                  <a:noFill/>
                </a:ln>
                <a:solidFill>
                  <a:prstClr val="black"/>
                </a:solidFill>
                <a:effectLst/>
                <a:uLnTx/>
                <a:uFillTx/>
                <a:latin typeface="Calibri"/>
                <a:ea typeface="+mn-ea"/>
                <a:cs typeface="+mn-cs"/>
              </a:rPr>
              <a:t>Ours the cross, the grave the skies!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a:ln>
                  <a:noFill/>
                </a:ln>
                <a:solidFill>
                  <a:prstClr val="black"/>
                </a:solidFill>
                <a:effectLst/>
                <a:uLnTx/>
                <a:uFillTx/>
                <a:latin typeface="Calibri"/>
                <a:ea typeface="+mn-ea"/>
                <a:cs typeface="+mn-cs"/>
              </a:rPr>
              <a:t>Come awake, come awake</a:t>
            </a:r>
            <a:r>
              <a:rPr kumimoji="0" lang="zh-TW" altLang="en-US" sz="4600" b="1"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 </a:t>
            </a:r>
            <a:endParaRPr kumimoji="0" lang="en-US" altLang="zh-TW" sz="4600" b="1"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4600" b="1"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and sing!</a:t>
            </a:r>
            <a:endParaRPr kumimoji="0" lang="en-US" sz="46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zh-TW" altLang="en-US" sz="4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同死同活同上天，</a:t>
            </a:r>
            <a:endParaRPr kumimoji="0" lang="en-US" altLang="zh-TW" sz="4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哈利路亞！</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榮光尊貴萬萬年</a:t>
            </a:r>
            <a:endParaRPr kumimoji="0" lang="en-US" altLang="zh-TW" sz="4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醒起來，醒起來，謳咾</a:t>
            </a:r>
            <a:endParaRPr kumimoji="0" lang="en-US" sz="46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Rectangle 3"/>
          <p:cNvSpPr/>
          <p:nvPr/>
        </p:nvSpPr>
        <p:spPr>
          <a:xfrm>
            <a:off x="107504" y="91370"/>
            <a:ext cx="8928991" cy="6696744"/>
          </a:xfrm>
          <a:prstGeom prst="rect">
            <a:avLst/>
          </a:prstGeom>
          <a:noFill/>
          <a:ln w="82550">
            <a:solidFill>
              <a:srgbClr val="FFFF0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318273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520" y="404664"/>
            <a:ext cx="8640960" cy="6192688"/>
          </a:xfrm>
          <a:solidFill>
            <a:schemeClr val="bg1"/>
          </a:solidFill>
          <a:ln w="76200">
            <a:noFill/>
          </a:ln>
          <a:effectLst/>
        </p:spPr>
        <p:txBody>
          <a:bodyPr>
            <a:normAutofit lnSpcReduction="10000"/>
          </a:bodyPr>
          <a:lstStyle/>
          <a:p>
            <a:r>
              <a:rPr lang="en-US" sz="4600" b="1" dirty="0">
                <a:solidFill>
                  <a:schemeClr val="tx1"/>
                </a:solidFill>
              </a:rPr>
              <a:t>Christ is risen from the dead</a:t>
            </a:r>
          </a:p>
          <a:p>
            <a:r>
              <a:rPr lang="en-US" sz="4600" b="1" dirty="0">
                <a:solidFill>
                  <a:schemeClr val="tx1"/>
                </a:solidFill>
              </a:rPr>
              <a:t>Trampling over death by death</a:t>
            </a:r>
          </a:p>
          <a:p>
            <a:r>
              <a:rPr lang="en-US" sz="4600" b="1" dirty="0">
                <a:solidFill>
                  <a:schemeClr val="tx1"/>
                </a:solidFill>
              </a:rPr>
              <a:t>Come awake, come awake</a:t>
            </a:r>
          </a:p>
          <a:p>
            <a:r>
              <a:rPr lang="en-US" sz="4600" b="1" dirty="0">
                <a:solidFill>
                  <a:schemeClr val="tx1"/>
                </a:solidFill>
              </a:rPr>
              <a:t>Come and rise up from the grave</a:t>
            </a:r>
          </a:p>
          <a:p>
            <a:pPr>
              <a:spcBef>
                <a:spcPts val="1200"/>
              </a:spcBef>
            </a:pPr>
            <a:r>
              <a:rPr lang="zh-TW" sz="4600" b="1" dirty="0">
                <a:solidFill>
                  <a:schemeClr val="tx1"/>
                </a:solidFill>
                <a:latin typeface="標楷體" panose="03000509000000000000" pitchFamily="65" charset="-120"/>
                <a:ea typeface="標楷體" panose="03000509000000000000" pitchFamily="65" charset="-120"/>
              </a:rPr>
              <a:t>基督</a:t>
            </a:r>
            <a:r>
              <a:rPr lang="zh-TW" altLang="en-US" sz="4600" b="1" dirty="0">
                <a:solidFill>
                  <a:schemeClr val="tx1"/>
                </a:solidFill>
                <a:latin typeface="標楷體" panose="03000509000000000000" pitchFamily="65" charset="-120"/>
                <a:ea typeface="標楷體" panose="03000509000000000000" pitchFamily="65" charset="-120"/>
              </a:rPr>
              <a:t>有從</a:t>
            </a:r>
            <a:r>
              <a:rPr lang="zh-TW" sz="4600" b="1" dirty="0">
                <a:solidFill>
                  <a:schemeClr val="tx1"/>
                </a:solidFill>
                <a:latin typeface="標楷體" panose="03000509000000000000" pitchFamily="65" charset="-120"/>
                <a:ea typeface="標楷體" panose="03000509000000000000" pitchFamily="65" charset="-120"/>
              </a:rPr>
              <a:t>死復活</a:t>
            </a:r>
            <a:endParaRPr lang="en-US" altLang="zh-TW" sz="4600" b="1" dirty="0">
              <a:solidFill>
                <a:schemeClr val="tx1"/>
              </a:solidFill>
              <a:latin typeface="標楷體" panose="03000509000000000000" pitchFamily="65" charset="-120"/>
              <a:ea typeface="標楷體" panose="03000509000000000000" pitchFamily="65" charset="-120"/>
            </a:endParaRPr>
          </a:p>
          <a:p>
            <a:pPr>
              <a:spcBef>
                <a:spcPts val="600"/>
              </a:spcBef>
            </a:pPr>
            <a:r>
              <a:rPr lang="zh-TW" sz="4600" b="1" dirty="0">
                <a:solidFill>
                  <a:schemeClr val="tx1"/>
                </a:solidFill>
                <a:latin typeface="標楷體" panose="03000509000000000000" pitchFamily="65" charset="-120"/>
                <a:ea typeface="標楷體" panose="03000509000000000000" pitchFamily="65" charset="-120"/>
              </a:rPr>
              <a:t> </a:t>
            </a:r>
            <a:r>
              <a:rPr lang="zh-TW" altLang="en-US" sz="4600" b="1" dirty="0">
                <a:solidFill>
                  <a:schemeClr val="tx1"/>
                </a:solidFill>
                <a:latin typeface="標楷體" panose="03000509000000000000" pitchFamily="65" charset="-120"/>
                <a:ea typeface="標楷體" panose="03000509000000000000" pitchFamily="65" charset="-120"/>
              </a:rPr>
              <a:t>殺贏死亡的權勢</a:t>
            </a:r>
            <a:endParaRPr lang="en-US" altLang="zh-TW" sz="4600" b="1" dirty="0">
              <a:solidFill>
                <a:schemeClr val="tx1"/>
              </a:solidFill>
              <a:latin typeface="標楷體" panose="03000509000000000000" pitchFamily="65" charset="-120"/>
              <a:ea typeface="標楷體" panose="03000509000000000000" pitchFamily="65" charset="-120"/>
            </a:endParaRPr>
          </a:p>
          <a:p>
            <a:pPr>
              <a:spcBef>
                <a:spcPts val="600"/>
              </a:spcBef>
            </a:pPr>
            <a:r>
              <a:rPr lang="zh-TW" sz="4600" b="1" dirty="0">
                <a:solidFill>
                  <a:schemeClr val="tx1"/>
                </a:solidFill>
                <a:latin typeface="標楷體" panose="03000509000000000000" pitchFamily="65" charset="-120"/>
                <a:ea typeface="標楷體" panose="03000509000000000000" pitchFamily="65" charset="-120"/>
              </a:rPr>
              <a:t> 醒</a:t>
            </a:r>
            <a:r>
              <a:rPr lang="zh-TW" altLang="en-US" sz="4600" b="1" dirty="0">
                <a:solidFill>
                  <a:schemeClr val="tx1"/>
                </a:solidFill>
                <a:latin typeface="標楷體" panose="03000509000000000000" pitchFamily="65" charset="-120"/>
                <a:ea typeface="標楷體" panose="03000509000000000000" pitchFamily="65" charset="-120"/>
              </a:rPr>
              <a:t>起</a:t>
            </a:r>
            <a:r>
              <a:rPr lang="zh-TW" sz="4600" b="1" dirty="0">
                <a:solidFill>
                  <a:schemeClr val="tx1"/>
                </a:solidFill>
                <a:latin typeface="標楷體" panose="03000509000000000000" pitchFamily="65" charset="-120"/>
                <a:ea typeface="標楷體" panose="03000509000000000000" pitchFamily="65" charset="-120"/>
              </a:rPr>
              <a:t>來，醒</a:t>
            </a:r>
            <a:r>
              <a:rPr lang="zh-TW" altLang="en-US" sz="4600" b="1" dirty="0">
                <a:solidFill>
                  <a:schemeClr val="tx1"/>
                </a:solidFill>
                <a:latin typeface="標楷體" panose="03000509000000000000" pitchFamily="65" charset="-120"/>
                <a:ea typeface="標楷體" panose="03000509000000000000" pitchFamily="65" charset="-120"/>
              </a:rPr>
              <a:t>起</a:t>
            </a:r>
            <a:r>
              <a:rPr lang="zh-TW" sz="4600" b="1" dirty="0">
                <a:solidFill>
                  <a:schemeClr val="tx1"/>
                </a:solidFill>
                <a:latin typeface="標楷體" panose="03000509000000000000" pitchFamily="65" charset="-120"/>
                <a:ea typeface="標楷體" panose="03000509000000000000" pitchFamily="65" charset="-120"/>
              </a:rPr>
              <a:t>來</a:t>
            </a:r>
            <a:endParaRPr lang="en-US" altLang="zh-TW" sz="4600" b="1" dirty="0">
              <a:solidFill>
                <a:schemeClr val="tx1"/>
              </a:solidFill>
              <a:latin typeface="標楷體" panose="03000509000000000000" pitchFamily="65" charset="-120"/>
              <a:ea typeface="標楷體" panose="03000509000000000000" pitchFamily="65" charset="-120"/>
            </a:endParaRPr>
          </a:p>
          <a:p>
            <a:pPr>
              <a:spcBef>
                <a:spcPts val="600"/>
              </a:spcBef>
            </a:pPr>
            <a:r>
              <a:rPr lang="zh-TW" sz="4600" b="1" dirty="0">
                <a:solidFill>
                  <a:schemeClr val="tx1"/>
                </a:solidFill>
                <a:latin typeface="標楷體" panose="03000509000000000000" pitchFamily="65" charset="-120"/>
                <a:ea typeface="標楷體" panose="03000509000000000000" pitchFamily="65" charset="-120"/>
              </a:rPr>
              <a:t> 來，從墳墓中站起</a:t>
            </a:r>
            <a:endParaRPr lang="en-US" sz="4600" b="1" dirty="0">
              <a:solidFill>
                <a:schemeClr val="tx1"/>
              </a:solidFill>
              <a:latin typeface="標楷體" panose="03000509000000000000" pitchFamily="65" charset="-120"/>
              <a:ea typeface="標楷體" panose="03000509000000000000" pitchFamily="65" charset="-120"/>
            </a:endParaRPr>
          </a:p>
        </p:txBody>
      </p:sp>
      <p:sp>
        <p:nvSpPr>
          <p:cNvPr id="4" name="Rectangle 3"/>
          <p:cNvSpPr/>
          <p:nvPr/>
        </p:nvSpPr>
        <p:spPr>
          <a:xfrm>
            <a:off x="202619" y="188640"/>
            <a:ext cx="8743027" cy="6552728"/>
          </a:xfrm>
          <a:prstGeom prst="rect">
            <a:avLst/>
          </a:prstGeom>
          <a:noFill/>
          <a:ln w="82550">
            <a:solidFill>
              <a:srgbClr val="449A3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578429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04664"/>
            <a:ext cx="9144000" cy="694036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prstClr val="black"/>
                </a:solidFill>
                <a:effectLst/>
                <a:uLnTx/>
                <a:uFillTx/>
                <a:latin typeface="Calibri"/>
                <a:ea typeface="+mn-ea"/>
                <a:cs typeface="+mn-cs"/>
              </a:rPr>
              <a:t>Christ is risen from the dead</a:t>
            </a:r>
            <a:br>
              <a:rPr kumimoji="0" lang="en-US" sz="4500" b="1" i="0" u="none" strike="noStrike" kern="1200" cap="none" spc="0" normalizeH="0" baseline="0" noProof="0" dirty="0">
                <a:ln>
                  <a:noFill/>
                </a:ln>
                <a:solidFill>
                  <a:prstClr val="black"/>
                </a:solidFill>
                <a:effectLst/>
                <a:uLnTx/>
                <a:uFillTx/>
                <a:latin typeface="Calibri"/>
                <a:ea typeface="+mn-ea"/>
                <a:cs typeface="+mn-cs"/>
              </a:rPr>
            </a:br>
            <a:r>
              <a:rPr kumimoji="0" lang="en-US" sz="4500" b="1" i="0" u="none" strike="noStrike" kern="1200" cap="none" spc="0" normalizeH="0" baseline="0" noProof="0" dirty="0">
                <a:ln>
                  <a:noFill/>
                </a:ln>
                <a:solidFill>
                  <a:prstClr val="black"/>
                </a:solidFill>
                <a:effectLst/>
                <a:uLnTx/>
                <a:uFillTx/>
                <a:latin typeface="Calibri"/>
                <a:ea typeface="+mn-ea"/>
                <a:cs typeface="+mn-cs"/>
              </a:rPr>
              <a:t>We are one with Him again</a:t>
            </a:r>
            <a:br>
              <a:rPr kumimoji="0" lang="en-US" sz="4500" b="1" i="0" u="none" strike="noStrike" kern="1200" cap="none" spc="0" normalizeH="0" baseline="0" noProof="0" dirty="0">
                <a:ln>
                  <a:noFill/>
                </a:ln>
                <a:solidFill>
                  <a:prstClr val="black"/>
                </a:solidFill>
                <a:effectLst/>
                <a:uLnTx/>
                <a:uFillTx/>
                <a:latin typeface="Calibri"/>
                <a:ea typeface="+mn-ea"/>
                <a:cs typeface="+mn-cs"/>
              </a:rPr>
            </a:br>
            <a:r>
              <a:rPr kumimoji="0" lang="en-US" sz="4500" b="1" i="0" u="none" strike="noStrike" kern="1200" cap="none" spc="0" normalizeH="0" baseline="0" noProof="0" dirty="0">
                <a:ln>
                  <a:noFill/>
                </a:ln>
                <a:solidFill>
                  <a:prstClr val="black"/>
                </a:solidFill>
                <a:effectLst/>
                <a:uLnTx/>
                <a:uFillTx/>
                <a:latin typeface="Calibri"/>
                <a:ea typeface="+mn-ea"/>
                <a:cs typeface="+mn-cs"/>
              </a:rPr>
              <a:t>Come awake, come awake</a:t>
            </a:r>
            <a:br>
              <a:rPr kumimoji="0" lang="en-US" sz="4500" b="1" i="0" u="none" strike="noStrike" kern="1200" cap="none" spc="0" normalizeH="0" baseline="0" noProof="0" dirty="0">
                <a:ln>
                  <a:noFill/>
                </a:ln>
                <a:solidFill>
                  <a:prstClr val="black"/>
                </a:solidFill>
                <a:effectLst/>
                <a:uLnTx/>
                <a:uFillTx/>
                <a:latin typeface="Calibri"/>
                <a:ea typeface="+mn-ea"/>
                <a:cs typeface="+mn-cs"/>
              </a:rPr>
            </a:br>
            <a:r>
              <a:rPr kumimoji="0" lang="en-US" sz="4500" b="1" i="0" u="none" strike="noStrike" kern="1200" cap="none" spc="0" normalizeH="0" baseline="0" noProof="0" dirty="0">
                <a:ln>
                  <a:noFill/>
                </a:ln>
                <a:solidFill>
                  <a:prstClr val="black"/>
                </a:solidFill>
                <a:effectLst/>
                <a:uLnTx/>
                <a:uFillTx/>
                <a:latin typeface="Calibri"/>
                <a:ea typeface="+mn-ea"/>
                <a:cs typeface="+mn-cs"/>
              </a:rPr>
              <a:t>Come and rise up from the grave</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zh-TW" altLang="en-US" sz="48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基督有從死復活</a:t>
            </a:r>
            <a:endParaRPr kumimoji="0" lang="en-US" altLang="zh-TW" sz="48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8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咱通與祂同活</a:t>
            </a:r>
            <a:endParaRPr kumimoji="0" lang="en-US" altLang="zh-TW" sz="48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8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醒起來，醒起來，</a:t>
            </a:r>
            <a:endParaRPr kumimoji="0" lang="en-US" altLang="zh-TW" sz="48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8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來吧，從墳墓中站起來</a:t>
            </a:r>
            <a:br>
              <a:rPr kumimoji="0" lang="zh-TW" altLang="en-US" sz="48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br>
            <a:endParaRPr kumimoji="0" lang="en-US" sz="45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p:cNvSpPr/>
          <p:nvPr/>
        </p:nvSpPr>
        <p:spPr>
          <a:xfrm>
            <a:off x="202619" y="188640"/>
            <a:ext cx="8743027" cy="6552728"/>
          </a:xfrm>
          <a:prstGeom prst="rect">
            <a:avLst/>
          </a:prstGeom>
          <a:noFill/>
          <a:ln w="82550">
            <a:solidFill>
              <a:srgbClr val="C0000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1504662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620688"/>
            <a:ext cx="8496944" cy="563231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a:ln>
                  <a:noFill/>
                </a:ln>
                <a:solidFill>
                  <a:prstClr val="black"/>
                </a:solidFill>
                <a:effectLst/>
                <a:uLnTx/>
                <a:uFillTx/>
                <a:latin typeface="Calibri"/>
                <a:ea typeface="+mn-ea"/>
                <a:cs typeface="+mn-cs"/>
              </a:rPr>
              <a:t>O death, where is your sting?</a:t>
            </a:r>
            <a:br>
              <a:rPr kumimoji="0" lang="en-US" sz="4600" b="1" i="0" u="none" strike="noStrike" kern="1200" cap="none" spc="0" normalizeH="0" baseline="0" noProof="0" dirty="0">
                <a:ln>
                  <a:noFill/>
                </a:ln>
                <a:solidFill>
                  <a:prstClr val="black"/>
                </a:solidFill>
                <a:effectLst/>
                <a:uLnTx/>
                <a:uFillTx/>
                <a:latin typeface="Calibri"/>
                <a:ea typeface="+mn-ea"/>
                <a:cs typeface="+mn-cs"/>
              </a:rPr>
            </a:br>
            <a:r>
              <a:rPr kumimoji="0" lang="en-US" sz="4600" b="1" i="0" u="none" strike="noStrike" kern="1200" cap="none" spc="0" normalizeH="0" baseline="0" noProof="0" dirty="0">
                <a:ln>
                  <a:noFill/>
                </a:ln>
                <a:solidFill>
                  <a:prstClr val="black"/>
                </a:solidFill>
                <a:effectLst/>
                <a:uLnTx/>
                <a:uFillTx/>
                <a:latin typeface="Calibri"/>
                <a:ea typeface="+mn-ea"/>
                <a:cs typeface="+mn-cs"/>
              </a:rPr>
              <a:t>O grave, where is your victory?</a:t>
            </a:r>
            <a:br>
              <a:rPr kumimoji="0" lang="en-US" sz="4600" b="1" i="0" u="none" strike="noStrike" kern="1200" cap="none" spc="0" normalizeH="0" baseline="0" noProof="0" dirty="0">
                <a:ln>
                  <a:noFill/>
                </a:ln>
                <a:solidFill>
                  <a:prstClr val="black"/>
                </a:solidFill>
                <a:effectLst/>
                <a:uLnTx/>
                <a:uFillTx/>
                <a:latin typeface="Calibri"/>
                <a:ea typeface="+mn-ea"/>
                <a:cs typeface="+mn-cs"/>
              </a:rPr>
            </a:br>
            <a:r>
              <a:rPr kumimoji="0" lang="en-US" sz="4600" b="1" i="0" u="none" strike="noStrike" kern="1200" cap="none" spc="0" normalizeH="0" baseline="0" noProof="0" dirty="0">
                <a:ln>
                  <a:noFill/>
                </a:ln>
                <a:solidFill>
                  <a:prstClr val="black"/>
                </a:solidFill>
                <a:effectLst/>
                <a:uLnTx/>
                <a:uFillTx/>
                <a:latin typeface="Calibri"/>
                <a:ea typeface="+mn-ea"/>
                <a:cs typeface="+mn-cs"/>
              </a:rPr>
              <a:t>O church, come stand in the light</a:t>
            </a:r>
            <a:r>
              <a:rPr kumimoji="0" lang="en-US" altLang="zh-TW" sz="4600" b="1"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a:t>
            </a:r>
            <a:endParaRPr kumimoji="0" lang="en-US" sz="46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a:ln>
                  <a:noFill/>
                </a:ln>
                <a:solidFill>
                  <a:prstClr val="black"/>
                </a:solidFill>
                <a:effectLst/>
                <a:uLnTx/>
                <a:uFillTx/>
                <a:latin typeface="Calibri"/>
                <a:ea typeface="+mn-ea"/>
                <a:cs typeface="+mn-cs"/>
              </a:rPr>
              <a:t>Our God is not dead !</a:t>
            </a:r>
            <a:br>
              <a:rPr kumimoji="0" lang="en-US" sz="4600" b="1" i="0" u="none" strike="noStrike" kern="1200" cap="none" spc="0" normalizeH="0" baseline="0" noProof="0" dirty="0">
                <a:ln>
                  <a:noFill/>
                </a:ln>
                <a:solidFill>
                  <a:prstClr val="black"/>
                </a:solidFill>
                <a:effectLst/>
                <a:uLnTx/>
                <a:uFillTx/>
                <a:latin typeface="Calibri"/>
                <a:ea typeface="+mn-ea"/>
                <a:cs typeface="+mn-cs"/>
              </a:rPr>
            </a:br>
            <a:r>
              <a:rPr kumimoji="0" lang="zh-TW" altLang="en-US" sz="44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哦死亡，你的毒鉤在哪裡？</a:t>
            </a:r>
            <a:endParaRPr kumimoji="0" lang="en-US" altLang="zh-TW" sz="44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4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哦墳墓！你的得勝佇叨落？</a:t>
            </a:r>
            <a:endParaRPr kumimoji="0" lang="en-US" altLang="zh-TW" sz="44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4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眾教會，來站在真光中</a:t>
            </a:r>
            <a:endParaRPr kumimoji="0" lang="en-US" altLang="zh-TW" sz="44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4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咱的上帝較贏死！</a:t>
            </a:r>
            <a:endParaRPr kumimoji="0" lang="en-US" sz="44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p:txBody>
      </p:sp>
      <p:sp>
        <p:nvSpPr>
          <p:cNvPr id="3" name="Rectangle 2"/>
          <p:cNvSpPr/>
          <p:nvPr/>
        </p:nvSpPr>
        <p:spPr>
          <a:xfrm>
            <a:off x="202619" y="188640"/>
            <a:ext cx="8743027" cy="6552728"/>
          </a:xfrm>
          <a:prstGeom prst="rect">
            <a:avLst/>
          </a:prstGeom>
          <a:noFill/>
          <a:ln w="82550">
            <a:solidFill>
              <a:schemeClr val="accent2">
                <a:lumMod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677612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476672"/>
            <a:ext cx="7776864" cy="532453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a:ln>
                  <a:noFill/>
                </a:ln>
                <a:solidFill>
                  <a:prstClr val="black">
                    <a:lumMod val="75000"/>
                    <a:lumOff val="25000"/>
                  </a:prstClr>
                </a:solidFill>
                <a:effectLst/>
                <a:uLnTx/>
                <a:uFillTx/>
                <a:latin typeface="Calibri"/>
                <a:ea typeface="+mn-ea"/>
                <a:cs typeface="+mn-cs"/>
              </a:rPr>
              <a:t>He said “Father, let this cup pass from me, not my will but Thine be done.”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4600" b="1" i="0" u="none" strike="noStrike" kern="1200" cap="none" spc="0" normalizeH="0" baseline="0" noProof="0" dirty="0">
                <a:ln>
                  <a:noFill/>
                </a:ln>
                <a:solidFill>
                  <a:prstClr val="black">
                    <a:lumMod val="75000"/>
                    <a:lumOff val="25000"/>
                  </a:prstClr>
                </a:solidFill>
                <a:effectLst/>
                <a:uLnTx/>
                <a:uFillTx/>
                <a:latin typeface="標楷體" panose="03000509000000000000" pitchFamily="65" charset="-120"/>
                <a:ea typeface="標楷體" panose="03000509000000000000" pitchFamily="65" charset="-120"/>
                <a:cs typeface="+mn-cs"/>
              </a:rPr>
              <a:t>祂説</a:t>
            </a:r>
            <a:r>
              <a:rPr kumimoji="0" lang="en-US" altLang="ja-JP" sz="4600" b="1" i="0" u="none" strike="noStrike" kern="1200" cap="none" spc="0" normalizeH="0" baseline="0" noProof="0" dirty="0">
                <a:ln>
                  <a:noFill/>
                </a:ln>
                <a:solidFill>
                  <a:prstClr val="black">
                    <a:lumMod val="75000"/>
                    <a:lumOff val="25000"/>
                  </a:prstClr>
                </a:solidFill>
                <a:effectLst/>
                <a:uLnTx/>
                <a:uFillTx/>
                <a:latin typeface="標楷體" panose="03000509000000000000" pitchFamily="65" charset="-120"/>
                <a:ea typeface="標楷體" panose="03000509000000000000" pitchFamily="65" charset="-120"/>
                <a:cs typeface="+mn-cs"/>
              </a:rPr>
              <a:t>,“</a:t>
            </a:r>
            <a:r>
              <a:rPr kumimoji="0" lang="ja-JP" altLang="en-US" sz="4600" b="1" i="0" u="none" strike="noStrike" kern="1200" cap="none" spc="0" normalizeH="0" baseline="0" noProof="0" dirty="0">
                <a:ln>
                  <a:noFill/>
                </a:ln>
                <a:solidFill>
                  <a:prstClr val="black">
                    <a:lumMod val="75000"/>
                    <a:lumOff val="25000"/>
                  </a:prstClr>
                </a:solidFill>
                <a:effectLst/>
                <a:uLnTx/>
                <a:uFillTx/>
                <a:latin typeface="標楷體" panose="03000509000000000000" pitchFamily="65" charset="-120"/>
                <a:ea typeface="標楷體" panose="03000509000000000000" pitchFamily="65" charset="-120"/>
                <a:cs typeface="+mn-cs"/>
              </a:rPr>
              <a:t>父啊</a:t>
            </a:r>
            <a:r>
              <a:rPr kumimoji="0" lang="en-US" altLang="ja-JP" sz="4600" b="1" i="0" u="none" strike="noStrike" kern="1200" cap="none" spc="0" normalizeH="0" baseline="0" noProof="0" dirty="0">
                <a:ln>
                  <a:noFill/>
                </a:ln>
                <a:solidFill>
                  <a:prstClr val="black">
                    <a:lumMod val="75000"/>
                    <a:lumOff val="25000"/>
                  </a:prstClr>
                </a:solidFill>
                <a:effectLst/>
                <a:uLnTx/>
                <a:uFillTx/>
                <a:latin typeface="標楷體" panose="03000509000000000000" pitchFamily="65" charset="-120"/>
                <a:ea typeface="標楷體" panose="03000509000000000000" pitchFamily="65" charset="-12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4600" b="1" i="0" u="none" strike="noStrike" kern="1200" cap="none" spc="0" normalizeH="0" baseline="0" noProof="0" dirty="0">
                <a:ln>
                  <a:noFill/>
                </a:ln>
                <a:solidFill>
                  <a:prstClr val="black">
                    <a:lumMod val="75000"/>
                    <a:lumOff val="25000"/>
                  </a:prstClr>
                </a:solidFill>
                <a:effectLst/>
                <a:uLnTx/>
                <a:uFillTx/>
                <a:latin typeface="標楷體" panose="03000509000000000000" pitchFamily="65" charset="-120"/>
                <a:ea typeface="標楷體" panose="03000509000000000000" pitchFamily="65" charset="-120"/>
                <a:cs typeface="+mn-cs"/>
              </a:rPr>
              <a:t>將這杯離開我</a:t>
            </a:r>
            <a:r>
              <a:rPr kumimoji="0" lang="en-US" altLang="ja-JP" sz="4600" b="1" i="0" u="none" strike="noStrike" kern="1200" cap="none" spc="0" normalizeH="0" baseline="0" noProof="0" dirty="0">
                <a:ln>
                  <a:noFill/>
                </a:ln>
                <a:solidFill>
                  <a:prstClr val="black">
                    <a:lumMod val="75000"/>
                    <a:lumOff val="25000"/>
                  </a:prstClr>
                </a:solidFill>
                <a:effectLst/>
                <a:uLnTx/>
                <a:uFillTx/>
                <a:latin typeface="標楷體" panose="03000509000000000000" pitchFamily="65" charset="-120"/>
                <a:ea typeface="標楷體" panose="03000509000000000000" pitchFamily="65" charset="-12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4600" b="1" i="0" u="none" strike="noStrike" kern="1200" cap="none" spc="0" normalizeH="0" baseline="0" noProof="0" dirty="0">
                <a:ln>
                  <a:noFill/>
                </a:ln>
                <a:solidFill>
                  <a:prstClr val="black">
                    <a:lumMod val="75000"/>
                    <a:lumOff val="25000"/>
                  </a:prstClr>
                </a:solidFill>
                <a:effectLst/>
                <a:uLnTx/>
                <a:uFillTx/>
                <a:latin typeface="標楷體" panose="03000509000000000000" pitchFamily="65" charset="-120"/>
                <a:ea typeface="標楷體" panose="03000509000000000000" pitchFamily="65" charset="-120"/>
                <a:cs typeface="+mn-cs"/>
              </a:rPr>
              <a:t>無照我是</a:t>
            </a:r>
            <a:endParaRPr kumimoji="0" lang="en-US" altLang="ja-JP" sz="4600" b="1" i="0" u="none" strike="noStrike" kern="1200" cap="none" spc="0" normalizeH="0" baseline="0" noProof="0" dirty="0">
              <a:ln>
                <a:noFill/>
              </a:ln>
              <a:solidFill>
                <a:prstClr val="black">
                  <a:lumMod val="75000"/>
                  <a:lumOff val="25000"/>
                </a:prstClr>
              </a:solidFill>
              <a:effectLst/>
              <a:uLnTx/>
              <a:uFillTx/>
              <a:latin typeface="標楷體" panose="03000509000000000000" pitchFamily="65" charset="-120"/>
              <a:ea typeface="標楷體" panose="03000509000000000000" pitchFamily="65"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4600" b="1" i="0" u="none" strike="noStrike" kern="1200" cap="none" spc="0" normalizeH="0" baseline="0" noProof="0" dirty="0">
                <a:ln>
                  <a:noFill/>
                </a:ln>
                <a:solidFill>
                  <a:prstClr val="black">
                    <a:lumMod val="75000"/>
                    <a:lumOff val="25000"/>
                  </a:prstClr>
                </a:solidFill>
                <a:effectLst/>
                <a:uLnTx/>
                <a:uFillTx/>
                <a:latin typeface="標楷體" panose="03000509000000000000" pitchFamily="65" charset="-120"/>
                <a:ea typeface="標楷體" panose="03000509000000000000" pitchFamily="65" charset="-120"/>
                <a:cs typeface="+mn-cs"/>
              </a:rPr>
              <a:t>照祢旨意</a:t>
            </a:r>
            <a:r>
              <a:rPr kumimoji="0" lang="en-US" altLang="ja-JP" sz="4600" b="1" i="0" u="none" strike="noStrike" kern="1200" cap="none" spc="0" normalizeH="0" baseline="0" noProof="0" dirty="0">
                <a:ln>
                  <a:noFill/>
                </a:ln>
                <a:solidFill>
                  <a:prstClr val="black">
                    <a:lumMod val="75000"/>
                    <a:lumOff val="25000"/>
                  </a:prstClr>
                </a:solidFill>
                <a:effectLst/>
                <a:uLnTx/>
                <a:uFillTx/>
                <a:latin typeface="標楷體" panose="03000509000000000000" pitchFamily="65" charset="-120"/>
                <a:ea typeface="標楷體" panose="03000509000000000000" pitchFamily="65" charset="-12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4282" y="2420888"/>
            <a:ext cx="3486150" cy="39014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angle 3"/>
          <p:cNvSpPr/>
          <p:nvPr/>
        </p:nvSpPr>
        <p:spPr>
          <a:xfrm>
            <a:off x="207455" y="116632"/>
            <a:ext cx="8742352" cy="6552728"/>
          </a:xfrm>
          <a:prstGeom prst="rect">
            <a:avLst/>
          </a:prstGeom>
          <a:noFill/>
          <a:ln w="762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8812086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6817" y="394692"/>
            <a:ext cx="7632848" cy="64633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a:ln>
                  <a:noFill/>
                </a:ln>
                <a:solidFill>
                  <a:prstClr val="black"/>
                </a:solidFill>
                <a:effectLst/>
                <a:uLnTx/>
                <a:uFillTx/>
                <a:latin typeface="Calibri"/>
                <a:ea typeface="+mn-ea"/>
                <a:cs typeface="+mn-cs"/>
              </a:rPr>
              <a:t>Our God is not dead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a:ln>
                  <a:noFill/>
                </a:ln>
                <a:solidFill>
                  <a:prstClr val="black"/>
                </a:solidFill>
                <a:effectLst/>
                <a:uLnTx/>
                <a:uFillTx/>
                <a:latin typeface="Calibri"/>
                <a:ea typeface="+mn-ea"/>
                <a:cs typeface="+mn-cs"/>
              </a:rPr>
              <a:t>Our God is not dead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a:ln>
                  <a:noFill/>
                </a:ln>
                <a:solidFill>
                  <a:prstClr val="black"/>
                </a:solidFill>
                <a:effectLst/>
                <a:uLnTx/>
                <a:uFillTx/>
                <a:latin typeface="Calibri"/>
                <a:ea typeface="+mn-ea"/>
                <a:cs typeface="+mn-cs"/>
              </a:rPr>
              <a:t>He’s alive. </a:t>
            </a:r>
            <a:r>
              <a:rPr kumimoji="0" lang="en-US" altLang="zh-TW" sz="4600" b="1"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Christ is alive.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a:ln>
                  <a:noFill/>
                </a:ln>
                <a:solidFill>
                  <a:prstClr val="black"/>
                </a:solidFill>
                <a:effectLst/>
                <a:uLnTx/>
                <a:uFillTx/>
                <a:latin typeface="Calibri"/>
                <a:ea typeface="+mn-ea"/>
                <a:cs typeface="+mn-cs"/>
              </a:rPr>
              <a:t>He’s alive.</a:t>
            </a:r>
            <a:endParaRPr kumimoji="0" lang="en-US" altLang="zh-TW" sz="4600" b="1"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咱的上帝較贏死！</a:t>
            </a:r>
            <a:endParaRPr kumimoji="0" lang="en-US" altLang="zh-TW" sz="4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咱的上帝較贏死！  </a:t>
            </a:r>
            <a:endParaRPr kumimoji="0" lang="en-US" altLang="zh-TW" sz="4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祂永活</a:t>
            </a:r>
            <a:r>
              <a:rPr kumimoji="0" lang="en-US" altLang="zh-TW" sz="4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4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基督永活</a:t>
            </a:r>
            <a:r>
              <a:rPr kumimoji="0" lang="en-US" altLang="zh-TW" sz="4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祂永活。</a:t>
            </a:r>
            <a:endParaRPr kumimoji="0" lang="en-US" altLang="zh-TW" sz="4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600" b="1"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p:cNvSpPr/>
          <p:nvPr/>
        </p:nvSpPr>
        <p:spPr>
          <a:xfrm>
            <a:off x="202619" y="188640"/>
            <a:ext cx="8743027" cy="6552728"/>
          </a:xfrm>
          <a:prstGeom prst="rect">
            <a:avLst/>
          </a:prstGeom>
          <a:noFill/>
          <a:ln w="82550">
            <a:solidFill>
              <a:schemeClr val="accent5">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8CB6C-1E55-44DA-B20C-DF3D166B190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356229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tx1"/>
            </a:gs>
            <a:gs pos="100000">
              <a:schemeClr val="tx1"/>
            </a:gs>
          </a:gsLst>
          <a:lin ang="5400000" scaled="1"/>
        </a:gradFill>
        <a:effectLst/>
      </p:bgPr>
    </p:bg>
    <p:spTree>
      <p:nvGrpSpPr>
        <p:cNvPr id="1" name=""/>
        <p:cNvGrpSpPr/>
        <p:nvPr/>
      </p:nvGrpSpPr>
      <p:grpSpPr>
        <a:xfrm>
          <a:off x="0" y="0"/>
          <a:ext cx="0" cy="0"/>
          <a:chOff x="0" y="0"/>
          <a:chExt cx="0" cy="0"/>
        </a:xfrm>
      </p:grpSpPr>
      <p:pic>
        <p:nvPicPr>
          <p:cNvPr id="4" name="Picture 5" descr="empty-tomb"/>
          <p:cNvPicPr>
            <a:picLocks noChangeAspect="1" noChangeArrowheads="1"/>
          </p:cNvPicPr>
          <p:nvPr/>
        </p:nvPicPr>
        <p:blipFill>
          <a:blip r:embed="rId3" cstate="print"/>
          <a:srcRect/>
          <a:stretch>
            <a:fillRect/>
          </a:stretch>
        </p:blipFill>
        <p:spPr bwMode="auto">
          <a:xfrm>
            <a:off x="0" y="0"/>
            <a:ext cx="5074920" cy="6858000"/>
          </a:xfrm>
          <a:prstGeom prst="rect">
            <a:avLst/>
          </a:prstGeom>
          <a:ln>
            <a:noFill/>
          </a:ln>
          <a:effectLst>
            <a:softEdge rad="112500"/>
          </a:effectLst>
        </p:spPr>
      </p:pic>
      <p:sp>
        <p:nvSpPr>
          <p:cNvPr id="5" name="Rectangle 4"/>
          <p:cNvSpPr/>
          <p:nvPr/>
        </p:nvSpPr>
        <p:spPr>
          <a:xfrm>
            <a:off x="5286380" y="1214422"/>
            <a:ext cx="3571900" cy="2225225"/>
          </a:xfrm>
          <a:prstGeom prst="rect">
            <a:avLst/>
          </a:prstGeom>
          <a:noFill/>
        </p:spPr>
        <p:txBody>
          <a:bodyPr wrap="square" lIns="91440" tIns="45720" rIns="91440" bIns="45720">
            <a:spAutoFit/>
          </a:bodyPr>
          <a:lstStyle/>
          <a:p>
            <a:pPr algn="ctr">
              <a:lnSpc>
                <a:spcPct val="105000"/>
              </a:lnSpc>
            </a:pPr>
            <a:r>
              <a:rPr kumimoji="1" lang="zh-TW" altLang="en-US" sz="6600" b="1" dirty="0">
                <a:ln w="12700">
                  <a:solidFill>
                    <a:srgbClr val="EAEAEA">
                      <a:satMod val="155000"/>
                    </a:srgbClr>
                  </a:solidFill>
                  <a:prstDash val="solid"/>
                </a:ln>
                <a:solidFill>
                  <a:srgbClr val="9900CC"/>
                </a:solidFill>
                <a:effectLst>
                  <a:outerShdw blurRad="41275" dist="20320" dir="1800000" algn="tl" rotWithShape="0">
                    <a:srgbClr val="000000">
                      <a:alpha val="40000"/>
                    </a:srgbClr>
                  </a:outerShdw>
                </a:effectLst>
                <a:latin typeface="Times New Roman" pitchFamily="18" charset="0"/>
                <a:ea typeface="全真楷書" pitchFamily="49" charset="-120"/>
                <a:cs typeface="Times New Roman" pitchFamily="18" charset="0"/>
              </a:rPr>
              <a:t>殿樂</a:t>
            </a:r>
            <a:br>
              <a:rPr kumimoji="1" lang="zh-TW" altLang="en-US" sz="6600" b="1" dirty="0">
                <a:ln w="12700">
                  <a:solidFill>
                    <a:srgbClr val="EAEAEA">
                      <a:satMod val="155000"/>
                    </a:srgbClr>
                  </a:solidFill>
                  <a:prstDash val="solid"/>
                </a:ln>
                <a:solidFill>
                  <a:srgbClr val="9900CC"/>
                </a:solidFill>
                <a:effectLst>
                  <a:outerShdw blurRad="41275" dist="20320" dir="1800000" algn="tl" rotWithShape="0">
                    <a:srgbClr val="000000">
                      <a:alpha val="40000"/>
                    </a:srgbClr>
                  </a:outerShdw>
                </a:effectLst>
                <a:latin typeface="Times New Roman" pitchFamily="18" charset="0"/>
                <a:ea typeface="全真楷書" pitchFamily="49" charset="-120"/>
                <a:cs typeface="Times New Roman" pitchFamily="18" charset="0"/>
              </a:rPr>
            </a:br>
            <a:r>
              <a:rPr kumimoji="1" lang="en-US" sz="6600" b="1" dirty="0">
                <a:ln w="12700">
                  <a:solidFill>
                    <a:srgbClr val="EAEAEA">
                      <a:satMod val="155000"/>
                    </a:srgbClr>
                  </a:solidFill>
                  <a:prstDash val="solid"/>
                </a:ln>
                <a:solidFill>
                  <a:srgbClr val="9900CC"/>
                </a:solidFill>
                <a:effectLst>
                  <a:outerShdw blurRad="41275" dist="20320" dir="1800000" algn="tl" rotWithShape="0">
                    <a:srgbClr val="000000">
                      <a:alpha val="40000"/>
                    </a:srgbClr>
                  </a:outerShdw>
                </a:effectLst>
                <a:latin typeface="Times New Roman" pitchFamily="18" charset="0"/>
                <a:ea typeface="全真楷書" pitchFamily="49" charset="-120"/>
                <a:cs typeface="Times New Roman" pitchFamily="18" charset="0"/>
              </a:rPr>
              <a:t>Postlude</a:t>
            </a:r>
            <a:endParaRPr kumimoji="1" lang="en-US" sz="7200" b="1" dirty="0">
              <a:ln w="12700">
                <a:solidFill>
                  <a:srgbClr val="EAEAEA">
                    <a:satMod val="155000"/>
                  </a:srgbClr>
                </a:solidFill>
                <a:prstDash val="solid"/>
              </a:ln>
              <a:solidFill>
                <a:srgbClr val="9900CC"/>
              </a:solidFill>
              <a:effectLst>
                <a:outerShdw blurRad="41275" dist="20320" dir="1800000" algn="tl" rotWithShape="0">
                  <a:srgbClr val="000000">
                    <a:alpha val="40000"/>
                  </a:srgbClr>
                </a:outerShdw>
              </a:effectLst>
              <a:latin typeface="Times New Roman" pitchFamily="18" charset="0"/>
              <a:ea typeface="DFKai-SB" pitchFamily="65" charset="-120"/>
              <a:cs typeface="Times New Roman" pitchFamily="18" charset="0"/>
            </a:endParaRPr>
          </a:p>
        </p:txBody>
      </p:sp>
    </p:spTree>
    <p:extLst>
      <p:ext uri="{BB962C8B-B14F-4D97-AF65-F5344CB8AC3E}">
        <p14:creationId xmlns:p14="http://schemas.microsoft.com/office/powerpoint/2010/main" val="708621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7455" y="116632"/>
            <a:ext cx="8742352" cy="6552728"/>
          </a:xfrm>
          <a:prstGeom prst="rect">
            <a:avLst/>
          </a:prstGeom>
          <a:noFill/>
          <a:ln w="762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p:cNvSpPr txBox="1"/>
          <p:nvPr/>
        </p:nvSpPr>
        <p:spPr>
          <a:xfrm>
            <a:off x="222700" y="260648"/>
            <a:ext cx="8669779" cy="64786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black"/>
                </a:solidFill>
                <a:effectLst/>
                <a:uLnTx/>
                <a:uFillTx/>
                <a:latin typeface="Calibri"/>
                <a:ea typeface="+mn-ea"/>
                <a:cs typeface="+mn-cs"/>
              </a:rPr>
              <a:t>Father, Father, forgive them,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Calibri"/>
                <a:ea typeface="+mn-ea"/>
                <a:cs typeface="+mn-cs"/>
              </a:rPr>
              <a:t> 	</a:t>
            </a:r>
            <a:r>
              <a:rPr kumimoji="0" lang="en-US" sz="3800" b="1" i="0" u="none" strike="noStrike" kern="1200" cap="none" spc="0" normalizeH="0" baseline="0" noProof="0" dirty="0">
                <a:ln>
                  <a:noFill/>
                </a:ln>
                <a:solidFill>
                  <a:srgbClr val="C0504D">
                    <a:lumMod val="75000"/>
                  </a:srgbClr>
                </a:solidFill>
                <a:effectLst/>
                <a:uLnTx/>
                <a:uFillTx/>
                <a:latin typeface="Calibri"/>
                <a:ea typeface="+mn-ea"/>
                <a:cs typeface="+mn-cs"/>
              </a:rPr>
              <a:t>( </a:t>
            </a:r>
            <a:r>
              <a:rPr kumimoji="0" lang="en-US" sz="3600" b="1" i="0" u="none" strike="noStrike" kern="1200" cap="none" spc="0" normalizeH="0" baseline="0" noProof="0" dirty="0">
                <a:ln>
                  <a:noFill/>
                </a:ln>
                <a:solidFill>
                  <a:srgbClr val="C0504D">
                    <a:lumMod val="75000"/>
                  </a:srgbClr>
                </a:solidFill>
                <a:effectLst/>
                <a:uLnTx/>
                <a:uFillTx/>
                <a:latin typeface="Calibri"/>
                <a:ea typeface="+mn-ea"/>
                <a:cs typeface="+mn-cs"/>
              </a:rPr>
              <a:t>Kyrie </a:t>
            </a:r>
            <a:r>
              <a:rPr kumimoji="0" lang="en-US" sz="3600" b="1" i="0" u="none" strike="noStrike" kern="1200" cap="none" spc="0" normalizeH="0" baseline="0" noProof="0" dirty="0" err="1">
                <a:ln>
                  <a:noFill/>
                </a:ln>
                <a:solidFill>
                  <a:srgbClr val="C0504D">
                    <a:lumMod val="75000"/>
                  </a:srgbClr>
                </a:solidFill>
                <a:effectLst/>
                <a:uLnTx/>
                <a:uFillTx/>
                <a:latin typeface="Calibri"/>
                <a:ea typeface="+mn-ea"/>
                <a:cs typeface="+mn-cs"/>
              </a:rPr>
              <a:t>eleison</a:t>
            </a:r>
            <a:r>
              <a:rPr kumimoji="0" lang="en-US" sz="3600" b="1" i="0" u="none" strike="noStrike" kern="1200" cap="none" spc="0" normalizeH="0" baseline="0" noProof="0" dirty="0">
                <a:ln>
                  <a:noFill/>
                </a:ln>
                <a:solidFill>
                  <a:srgbClr val="C0504D">
                    <a:lumMod val="75000"/>
                  </a:srgbClr>
                </a:solidFill>
                <a:effectLst/>
                <a:uLnTx/>
                <a:uFillTx/>
                <a:latin typeface="Calibri"/>
                <a:ea typeface="+mn-ea"/>
                <a:cs typeface="+mn-cs"/>
              </a:rPr>
              <a:t>) </a:t>
            </a:r>
            <a:r>
              <a:rPr kumimoji="0" lang="en-US" altLang="ja-JP" sz="3600" b="1" i="0" u="none" strike="noStrike" kern="1200" cap="none" spc="0" normalizeH="0" baseline="0" noProof="0" dirty="0">
                <a:ln>
                  <a:noFill/>
                </a:ln>
                <a:solidFill>
                  <a:srgbClr val="C0504D">
                    <a:lumMod val="75000"/>
                  </a:srgbClr>
                </a:solidFill>
                <a:effectLst/>
                <a:uLnTx/>
                <a:uFillTx/>
                <a:latin typeface="標楷體" panose="03000509000000000000" pitchFamily="65" charset="-120"/>
                <a:ea typeface="標楷體" panose="03000509000000000000" pitchFamily="65" charset="-120"/>
                <a:cs typeface="+mn-cs"/>
              </a:rPr>
              <a:t>(</a:t>
            </a:r>
            <a:r>
              <a:rPr kumimoji="0" lang="ja-JP" altLang="en-US" sz="3600" b="1" i="0" u="none" strike="noStrike" kern="1200" cap="none" spc="0" normalizeH="0" baseline="0" noProof="0" dirty="0">
                <a:ln>
                  <a:noFill/>
                </a:ln>
                <a:solidFill>
                  <a:srgbClr val="C0504D">
                    <a:lumMod val="75000"/>
                  </a:srgbClr>
                </a:solidFill>
                <a:effectLst/>
                <a:uLnTx/>
                <a:uFillTx/>
                <a:latin typeface="標楷體" panose="03000509000000000000" pitchFamily="65" charset="-120"/>
                <a:ea typeface="標楷體" panose="03000509000000000000" pitchFamily="65" charset="-120"/>
                <a:cs typeface="+mn-cs"/>
              </a:rPr>
              <a:t>主啊求袮憐憫阮</a:t>
            </a:r>
            <a:r>
              <a:rPr kumimoji="0" lang="en-US" altLang="ja-JP" sz="3600" b="1" i="0" u="none" strike="noStrike" kern="1200" cap="none" spc="0" normalizeH="0" baseline="0" noProof="0" dirty="0">
                <a:ln>
                  <a:noFill/>
                </a:ln>
                <a:solidFill>
                  <a:srgbClr val="C0504D">
                    <a:lumMod val="75000"/>
                  </a:srgbClr>
                </a:solidFill>
                <a:effectLst/>
                <a:uLnTx/>
                <a:uFillTx/>
                <a:latin typeface="標楷體" panose="03000509000000000000" pitchFamily="65" charset="-120"/>
                <a:ea typeface="標楷體" panose="03000509000000000000" pitchFamily="65" charset="-120"/>
                <a:cs typeface="+mn-cs"/>
              </a:rPr>
              <a:t>)</a:t>
            </a:r>
            <a:endParaRPr kumimoji="0" lang="en-US" sz="3800" b="1" i="0" u="none" strike="noStrike" kern="1200" cap="none" spc="0" normalizeH="0" baseline="0" noProof="0" dirty="0">
              <a:ln>
                <a:noFill/>
              </a:ln>
              <a:solidFill>
                <a:srgbClr val="C0504D">
                  <a:lumMod val="75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prstClr val="black"/>
                </a:solidFill>
                <a:effectLst/>
                <a:uLnTx/>
                <a:uFillTx/>
                <a:latin typeface="Calibri"/>
                <a:ea typeface="+mn-ea"/>
                <a:cs typeface="+mn-cs"/>
              </a:rPr>
              <a:t>for they know not what they do.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Calibri"/>
                <a:ea typeface="+mn-ea"/>
                <a:cs typeface="+mn-cs"/>
              </a:rPr>
              <a:t>	</a:t>
            </a:r>
            <a:r>
              <a:rPr kumimoji="0" lang="en-US" sz="3800" b="1" i="0" u="none" strike="noStrike" kern="1200" cap="none" spc="0" normalizeH="0" baseline="0" noProof="0" dirty="0">
                <a:ln>
                  <a:noFill/>
                </a:ln>
                <a:solidFill>
                  <a:srgbClr val="C0504D">
                    <a:lumMod val="75000"/>
                  </a:srgbClr>
                </a:solidFill>
                <a:effectLst/>
                <a:uLnTx/>
                <a:uFillTx/>
                <a:latin typeface="Calibri"/>
                <a:ea typeface="+mn-ea"/>
                <a:cs typeface="+mn-cs"/>
              </a:rPr>
              <a:t>(Kyrie </a:t>
            </a:r>
            <a:r>
              <a:rPr kumimoji="0" lang="en-US" sz="3800" b="1" i="0" u="none" strike="noStrike" kern="1200" cap="none" spc="0" normalizeH="0" baseline="0" noProof="0" dirty="0" err="1">
                <a:ln>
                  <a:noFill/>
                </a:ln>
                <a:solidFill>
                  <a:srgbClr val="C0504D">
                    <a:lumMod val="75000"/>
                  </a:srgbClr>
                </a:solidFill>
                <a:effectLst/>
                <a:uLnTx/>
                <a:uFillTx/>
                <a:latin typeface="Calibri"/>
                <a:ea typeface="+mn-ea"/>
                <a:cs typeface="+mn-cs"/>
              </a:rPr>
              <a:t>eleison</a:t>
            </a:r>
            <a:r>
              <a:rPr kumimoji="0" lang="en-US" sz="3800" b="1" i="0" u="none" strike="noStrike" kern="1200" cap="none" spc="0" normalizeH="0" baseline="0" noProof="0" dirty="0">
                <a:ln>
                  <a:noFill/>
                </a:ln>
                <a:solidFill>
                  <a:srgbClr val="C0504D">
                    <a:lumMod val="75000"/>
                  </a:srgbClr>
                </a:solidFill>
                <a:effectLst/>
                <a:uLnTx/>
                <a:uFillTx/>
                <a:latin typeface="Calibri"/>
                <a:ea typeface="+mn-ea"/>
                <a:cs typeface="+mn-cs"/>
              </a:rPr>
              <a:t> ) </a:t>
            </a:r>
            <a:r>
              <a:rPr kumimoji="0" lang="en-US" altLang="ja-JP" sz="3800" b="1" i="0" u="none" strike="noStrike" kern="1200" cap="none" spc="0" normalizeH="0" baseline="0" noProof="0" dirty="0">
                <a:ln>
                  <a:noFill/>
                </a:ln>
                <a:solidFill>
                  <a:srgbClr val="C0504D">
                    <a:lumMod val="75000"/>
                  </a:srgbClr>
                </a:solidFill>
                <a:effectLst/>
                <a:uLnTx/>
                <a:uFillTx/>
                <a:latin typeface="標楷體" panose="03000509000000000000" pitchFamily="65" charset="-120"/>
                <a:ea typeface="標楷體" panose="03000509000000000000" pitchFamily="65" charset="-120"/>
                <a:cs typeface="+mn-cs"/>
              </a:rPr>
              <a:t>(</a:t>
            </a:r>
            <a:r>
              <a:rPr kumimoji="0" lang="ja-JP" altLang="en-US" sz="3800" b="1" i="0" u="none" strike="noStrike" kern="1200" cap="none" spc="0" normalizeH="0" baseline="0" noProof="0" dirty="0">
                <a:ln>
                  <a:noFill/>
                </a:ln>
                <a:solidFill>
                  <a:srgbClr val="C0504D">
                    <a:lumMod val="75000"/>
                  </a:srgbClr>
                </a:solidFill>
                <a:effectLst/>
                <a:uLnTx/>
                <a:uFillTx/>
                <a:latin typeface="標楷體" panose="03000509000000000000" pitchFamily="65" charset="-120"/>
                <a:ea typeface="標楷體" panose="03000509000000000000" pitchFamily="65" charset="-120"/>
                <a:cs typeface="+mn-cs"/>
              </a:rPr>
              <a:t>主啊求袮憐憫阮</a:t>
            </a:r>
            <a:r>
              <a:rPr kumimoji="0" lang="en-US" altLang="ja-JP" sz="3800" b="1" i="0" u="none" strike="noStrike" kern="1200" cap="none" spc="0" normalizeH="0" baseline="0" noProof="0" dirty="0">
                <a:ln>
                  <a:noFill/>
                </a:ln>
                <a:solidFill>
                  <a:srgbClr val="C0504D">
                    <a:lumMod val="75000"/>
                  </a:srgbClr>
                </a:solidFill>
                <a:effectLst/>
                <a:uLnTx/>
                <a:uFillTx/>
                <a:latin typeface="標楷體" panose="03000509000000000000" pitchFamily="65" charset="-120"/>
                <a:ea typeface="標楷體" panose="03000509000000000000" pitchFamily="65" charset="-120"/>
                <a:cs typeface="+mn-cs"/>
              </a:rPr>
              <a:t>)</a:t>
            </a:r>
            <a:endParaRPr kumimoji="0" lang="en-US" sz="3800" b="1" i="0" u="none" strike="noStrike" kern="1200" cap="none" spc="0" normalizeH="0" baseline="0" noProof="0" dirty="0">
              <a:ln>
                <a:noFill/>
              </a:ln>
              <a:solidFill>
                <a:srgbClr val="C0504D">
                  <a:lumMod val="75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black"/>
                </a:solidFill>
                <a:effectLst/>
                <a:uLnTx/>
                <a:uFillTx/>
                <a:latin typeface="Calibri"/>
                <a:ea typeface="+mn-ea"/>
                <a:cs typeface="+mn-cs"/>
              </a:rPr>
              <a:t>Father, dear Father,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black"/>
                </a:solidFill>
                <a:effectLst/>
                <a:uLnTx/>
                <a:uFillTx/>
                <a:latin typeface="Calibri"/>
                <a:ea typeface="+mn-ea"/>
                <a:cs typeface="+mn-cs"/>
              </a:rPr>
              <a:t>they know not what they do.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42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父啊</a:t>
            </a:r>
            <a:r>
              <a:rPr kumimoji="0" lang="en-US" altLang="ja-JP" sz="42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 </a:t>
            </a:r>
            <a:r>
              <a:rPr kumimoji="0" lang="ja-JP" altLang="en-US" sz="42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父啊</a:t>
            </a:r>
            <a:r>
              <a:rPr kumimoji="0" lang="en-US" altLang="ja-JP" sz="42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ja-JP" altLang="en-US" sz="42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赦免怹</a:t>
            </a:r>
            <a:r>
              <a:rPr kumimoji="0" lang="en-US" altLang="ja-JP" sz="42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42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怹呣知怹所做的</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42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父啊</a:t>
            </a:r>
            <a:r>
              <a:rPr kumimoji="0" lang="en-US" altLang="ja-JP" sz="42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ja-JP" altLang="en-US" sz="42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阿爸父</a:t>
            </a:r>
            <a:r>
              <a:rPr kumimoji="0" lang="en-US" altLang="ja-JP" sz="42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 </a:t>
            </a:r>
            <a:r>
              <a:rPr kumimoji="0" lang="ja-JP" altLang="en-US" sz="42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怹呣知怹所做</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2968662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8708" y="3193270"/>
            <a:ext cx="6547628" cy="29238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4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沒人陪伴祂</a:t>
            </a:r>
            <a:endParaRPr kumimoji="0" lang="en-US" altLang="ja-JP" sz="4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4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當祂受審判</a:t>
            </a:r>
            <a:r>
              <a:rPr kumimoji="0" lang="en-US" altLang="ja-JP" sz="4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4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沒人陪伴祂</a:t>
            </a:r>
            <a:endParaRPr kumimoji="0" lang="en-US" altLang="ja-JP" sz="4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4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擔咱的罪</a:t>
            </a:r>
            <a:r>
              <a:rPr kumimoji="0" lang="en-US" altLang="ja-JP" sz="4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049690">
            <a:off x="5284113" y="3873239"/>
            <a:ext cx="3049455" cy="21081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7"/>
          <p:cNvSpPr/>
          <p:nvPr/>
        </p:nvSpPr>
        <p:spPr>
          <a:xfrm>
            <a:off x="107504" y="188640"/>
            <a:ext cx="8886368" cy="6480720"/>
          </a:xfrm>
          <a:prstGeom prst="rect">
            <a:avLst/>
          </a:prstGeom>
          <a:noFill/>
          <a:ln w="762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TextBox 2"/>
          <p:cNvSpPr txBox="1"/>
          <p:nvPr/>
        </p:nvSpPr>
        <p:spPr>
          <a:xfrm>
            <a:off x="1043608" y="541279"/>
            <a:ext cx="6696744" cy="2657138"/>
          </a:xfrm>
          <a:prstGeom prst="rect">
            <a:avLst/>
          </a:prstGeom>
          <a:noFill/>
        </p:spPr>
        <p:txBody>
          <a:bodyPr wrap="square" rtlCol="0">
            <a:spAutoFit/>
          </a:bodyPr>
          <a:lstStyle/>
          <a:p>
            <a:pPr marL="0" marR="0" lvl="0" indent="0" algn="l" defTabSz="914400" rtl="0" eaLnBrk="1" fontAlgn="auto" latinLnBrk="0" hangingPunct="1">
              <a:lnSpc>
                <a:spcPts val="5000"/>
              </a:lnSpc>
              <a:spcBef>
                <a:spcPts val="0"/>
              </a:spcBef>
              <a:spcAft>
                <a:spcPts val="0"/>
              </a:spcAft>
              <a:buClrTx/>
              <a:buSzTx/>
              <a:buFontTx/>
              <a:buNone/>
              <a:tabLst/>
              <a:defRPr/>
            </a:pPr>
            <a:r>
              <a:rPr kumimoji="0" lang="en-US" sz="4600" b="1" i="0" u="none" strike="noStrike" kern="1200" cap="none" spc="0" normalizeH="0" baseline="0" noProof="0" dirty="0">
                <a:ln>
                  <a:noFill/>
                </a:ln>
                <a:solidFill>
                  <a:prstClr val="black"/>
                </a:solidFill>
                <a:effectLst/>
                <a:uLnTx/>
                <a:uFillTx/>
                <a:latin typeface="Calibri"/>
                <a:ea typeface="+mn-ea"/>
                <a:cs typeface="+mn-cs"/>
              </a:rPr>
              <a:t>There was no one there</a:t>
            </a:r>
          </a:p>
          <a:p>
            <a:pPr marL="0" marR="0" lvl="0" indent="0" algn="l" defTabSz="914400" rtl="0" eaLnBrk="1" fontAlgn="auto" latinLnBrk="0" hangingPunct="1">
              <a:lnSpc>
                <a:spcPts val="5000"/>
              </a:lnSpc>
              <a:spcBef>
                <a:spcPts val="0"/>
              </a:spcBef>
              <a:spcAft>
                <a:spcPts val="0"/>
              </a:spcAft>
              <a:buClrTx/>
              <a:buSzTx/>
              <a:buFontTx/>
              <a:buNone/>
              <a:tabLst/>
              <a:defRPr/>
            </a:pPr>
            <a:r>
              <a:rPr kumimoji="0" lang="en-US" sz="4600" b="1" i="0" u="none" strike="noStrike" kern="1200" cap="none" spc="0" normalizeH="0" baseline="0" noProof="0" dirty="0">
                <a:ln>
                  <a:noFill/>
                </a:ln>
                <a:solidFill>
                  <a:prstClr val="black"/>
                </a:solidFill>
                <a:effectLst/>
                <a:uLnTx/>
                <a:uFillTx/>
                <a:latin typeface="Calibri"/>
                <a:ea typeface="+mn-ea"/>
                <a:cs typeface="+mn-cs"/>
              </a:rPr>
              <a:t>to stand beside Him. </a:t>
            </a:r>
          </a:p>
          <a:p>
            <a:pPr marL="0" marR="0" lvl="0" indent="0" algn="l" defTabSz="914400" rtl="0" eaLnBrk="1" fontAlgn="auto" latinLnBrk="0" hangingPunct="1">
              <a:lnSpc>
                <a:spcPts val="5000"/>
              </a:lnSpc>
              <a:spcBef>
                <a:spcPts val="0"/>
              </a:spcBef>
              <a:spcAft>
                <a:spcPts val="0"/>
              </a:spcAft>
              <a:buClrTx/>
              <a:buSzTx/>
              <a:buFontTx/>
              <a:buNone/>
              <a:tabLst/>
              <a:defRPr/>
            </a:pPr>
            <a:r>
              <a:rPr kumimoji="0" lang="en-US" sz="4600" b="1" i="0" u="none" strike="noStrike" kern="1200" cap="none" spc="0" normalizeH="0" baseline="0" noProof="0" dirty="0">
                <a:ln>
                  <a:noFill/>
                </a:ln>
                <a:solidFill>
                  <a:prstClr val="black"/>
                </a:solidFill>
                <a:effectLst/>
                <a:uLnTx/>
                <a:uFillTx/>
                <a:latin typeface="Calibri"/>
                <a:ea typeface="+mn-ea"/>
                <a:cs typeface="+mn-cs"/>
              </a:rPr>
              <a:t>There was on one there</a:t>
            </a:r>
          </a:p>
          <a:p>
            <a:pPr marL="0" marR="0" lvl="0" indent="0" algn="l" defTabSz="914400" rtl="0" eaLnBrk="1" fontAlgn="auto" latinLnBrk="0" hangingPunct="1">
              <a:lnSpc>
                <a:spcPts val="5000"/>
              </a:lnSpc>
              <a:spcBef>
                <a:spcPts val="0"/>
              </a:spcBef>
              <a:spcAft>
                <a:spcPts val="0"/>
              </a:spcAft>
              <a:buClrTx/>
              <a:buSzTx/>
              <a:buFontTx/>
              <a:buNone/>
              <a:tabLst/>
              <a:defRPr/>
            </a:pPr>
            <a:r>
              <a:rPr kumimoji="0" lang="en-US" sz="4600" b="1" i="0" u="none" strike="noStrike" kern="1200" cap="none" spc="0" normalizeH="0" baseline="0" noProof="0" dirty="0">
                <a:ln>
                  <a:noFill/>
                </a:ln>
                <a:solidFill>
                  <a:prstClr val="black"/>
                </a:solidFill>
                <a:effectLst/>
                <a:uLnTx/>
                <a:uFillTx/>
                <a:latin typeface="Calibri"/>
                <a:ea typeface="+mn-ea"/>
                <a:cs typeface="+mn-cs"/>
              </a:rPr>
              <a:t>to take His place.</a:t>
            </a:r>
          </a:p>
        </p:txBody>
      </p:sp>
    </p:spTree>
    <p:extLst>
      <p:ext uri="{BB962C8B-B14F-4D97-AF65-F5344CB8AC3E}">
        <p14:creationId xmlns:p14="http://schemas.microsoft.com/office/powerpoint/2010/main" val="2914416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382877"/>
            <a:ext cx="7272808" cy="6119624"/>
          </a:xfrm>
          <a:prstGeom prst="rect">
            <a:avLst/>
          </a:prstGeom>
        </p:spPr>
        <p:txBody>
          <a:bodyPr wrap="square">
            <a:spAutoFit/>
          </a:bodyPr>
          <a:lstStyle/>
          <a:p>
            <a:pPr marL="0" marR="0" lvl="0" indent="0" algn="l" defTabSz="914400" rtl="0" eaLnBrk="1" fontAlgn="auto" latinLnBrk="0" hangingPunct="1">
              <a:lnSpc>
                <a:spcPts val="6000"/>
              </a:lnSpc>
              <a:spcBef>
                <a:spcPts val="0"/>
              </a:spcBef>
              <a:spcAft>
                <a:spcPts val="0"/>
              </a:spcAft>
              <a:buClrTx/>
              <a:buSzTx/>
              <a:buFontTx/>
              <a:buNone/>
              <a:tabLst/>
              <a:defRPr/>
            </a:pPr>
            <a:r>
              <a:rPr kumimoji="0" lang="en-US" sz="4600" b="1" i="0" u="none" strike="noStrike" kern="1200" cap="none" spc="0" normalizeH="0" baseline="0" noProof="0" dirty="0">
                <a:ln>
                  <a:noFill/>
                </a:ln>
                <a:solidFill>
                  <a:prstClr val="black"/>
                </a:solidFill>
                <a:effectLst/>
                <a:uLnTx/>
                <a:uFillTx/>
                <a:latin typeface="Calibri"/>
                <a:ea typeface="+mn-ea"/>
                <a:cs typeface="+mn-cs"/>
              </a:rPr>
              <a:t>There was no one there </a:t>
            </a:r>
          </a:p>
          <a:p>
            <a:pPr marL="0" marR="0" lvl="0" indent="0" algn="l" defTabSz="914400" rtl="0" eaLnBrk="1" fontAlgn="auto" latinLnBrk="0" hangingPunct="1">
              <a:lnSpc>
                <a:spcPts val="6000"/>
              </a:lnSpc>
              <a:spcBef>
                <a:spcPts val="0"/>
              </a:spcBef>
              <a:spcAft>
                <a:spcPts val="0"/>
              </a:spcAft>
              <a:buClrTx/>
              <a:buSzTx/>
              <a:buFontTx/>
              <a:buNone/>
              <a:tabLst/>
              <a:defRPr/>
            </a:pPr>
            <a:r>
              <a:rPr kumimoji="0" lang="en-US" sz="4600" b="1" i="0" u="none" strike="noStrike" kern="1200" cap="none" spc="0" normalizeH="0" baseline="0" noProof="0" dirty="0">
                <a:ln>
                  <a:noFill/>
                </a:ln>
                <a:solidFill>
                  <a:prstClr val="black"/>
                </a:solidFill>
                <a:effectLst/>
                <a:uLnTx/>
                <a:uFillTx/>
                <a:latin typeface="Calibri"/>
                <a:ea typeface="+mn-ea"/>
                <a:cs typeface="+mn-cs"/>
              </a:rPr>
              <a:t>to bear the shame Jesus </a:t>
            </a:r>
          </a:p>
          <a:p>
            <a:pPr marL="0" marR="0" lvl="0" indent="0" algn="l" defTabSz="914400" rtl="0" eaLnBrk="1" fontAlgn="auto" latinLnBrk="0" hangingPunct="1">
              <a:lnSpc>
                <a:spcPts val="6000"/>
              </a:lnSpc>
              <a:spcBef>
                <a:spcPts val="0"/>
              </a:spcBef>
              <a:spcAft>
                <a:spcPts val="0"/>
              </a:spcAft>
              <a:buClrTx/>
              <a:buSzTx/>
              <a:buFontTx/>
              <a:buNone/>
              <a:tabLst/>
              <a:defRPr/>
            </a:pPr>
            <a:r>
              <a:rPr kumimoji="0" lang="en-US" sz="4600" b="1" i="0" u="none" strike="noStrike" kern="1200" cap="none" spc="0" normalizeH="0" baseline="0" noProof="0" dirty="0">
                <a:ln>
                  <a:noFill/>
                </a:ln>
                <a:solidFill>
                  <a:prstClr val="black"/>
                </a:solidFill>
                <a:effectLst/>
                <a:uLnTx/>
                <a:uFillTx/>
                <a:latin typeface="Calibri"/>
                <a:ea typeface="+mn-ea"/>
                <a:cs typeface="+mn-cs"/>
              </a:rPr>
              <a:t>felt as they nailed Him</a:t>
            </a:r>
          </a:p>
          <a:p>
            <a:pPr marL="0" marR="0" lvl="0" indent="0" algn="l" defTabSz="914400" rtl="0" eaLnBrk="1" fontAlgn="auto" latinLnBrk="0" hangingPunct="1">
              <a:lnSpc>
                <a:spcPts val="6000"/>
              </a:lnSpc>
              <a:spcBef>
                <a:spcPts val="0"/>
              </a:spcBef>
              <a:spcAft>
                <a:spcPts val="0"/>
              </a:spcAft>
              <a:buClrTx/>
              <a:buSzTx/>
              <a:buFontTx/>
              <a:buNone/>
              <a:tabLst/>
              <a:defRPr/>
            </a:pPr>
            <a:r>
              <a:rPr kumimoji="0" lang="en-US" sz="4600" b="1" i="0" u="none" strike="noStrike" kern="1200" cap="none" spc="0" normalizeH="0" baseline="0" noProof="0" dirty="0">
                <a:ln>
                  <a:noFill/>
                </a:ln>
                <a:solidFill>
                  <a:prstClr val="black"/>
                </a:solidFill>
                <a:effectLst/>
                <a:uLnTx/>
                <a:uFillTx/>
                <a:latin typeface="Calibri"/>
                <a:ea typeface="+mn-ea"/>
                <a:cs typeface="+mn-cs"/>
              </a:rPr>
              <a:t>to the cross.</a:t>
            </a:r>
          </a:p>
          <a:p>
            <a:pPr marL="0" marR="0" lvl="0" indent="0" algn="l" defTabSz="914400" rtl="0" eaLnBrk="1" fontAlgn="auto" latinLnBrk="0" hangingPunct="1">
              <a:lnSpc>
                <a:spcPts val="6000"/>
              </a:lnSpc>
              <a:spcBef>
                <a:spcPts val="0"/>
              </a:spcBef>
              <a:spcAft>
                <a:spcPts val="0"/>
              </a:spcAft>
              <a:buClrTx/>
              <a:buSzTx/>
              <a:buFontTx/>
              <a:buNone/>
              <a:tabLst/>
              <a:defRPr/>
            </a:pPr>
            <a:r>
              <a:rPr kumimoji="0" lang="ja-JP" altLang="en-US" sz="4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沒人陪伴祂</a:t>
            </a:r>
            <a:r>
              <a:rPr kumimoji="0" lang="en-US" altLang="ja-JP" sz="4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p>
          <a:p>
            <a:pPr marL="0" marR="0" lvl="0" indent="0" algn="l" defTabSz="914400" rtl="0" eaLnBrk="1" fontAlgn="auto" latinLnBrk="0" hangingPunct="1">
              <a:lnSpc>
                <a:spcPts val="6000"/>
              </a:lnSpc>
              <a:spcBef>
                <a:spcPts val="0"/>
              </a:spcBef>
              <a:spcAft>
                <a:spcPts val="0"/>
              </a:spcAft>
              <a:buClrTx/>
              <a:buSzTx/>
              <a:buFontTx/>
              <a:buNone/>
              <a:tabLst/>
              <a:defRPr/>
            </a:pPr>
            <a:r>
              <a:rPr kumimoji="0" lang="ja-JP" altLang="en-US" sz="4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耶穌受釘十字架</a:t>
            </a:r>
            <a:r>
              <a:rPr kumimoji="0" lang="en-US" altLang="ja-JP" sz="4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p>
          <a:p>
            <a:pPr marL="0" marR="0" lvl="0" indent="0" algn="l" defTabSz="914400" rtl="0" eaLnBrk="1" fontAlgn="auto" latinLnBrk="0" hangingPunct="1">
              <a:lnSpc>
                <a:spcPts val="6000"/>
              </a:lnSpc>
              <a:spcBef>
                <a:spcPts val="0"/>
              </a:spcBef>
              <a:spcAft>
                <a:spcPts val="0"/>
              </a:spcAft>
              <a:buClrTx/>
              <a:buSzTx/>
              <a:buFontTx/>
              <a:buNone/>
              <a:tabLst/>
              <a:defRPr/>
            </a:pPr>
            <a:r>
              <a:rPr kumimoji="0" lang="ja-JP" altLang="en-US" sz="4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承受各種的恥辱</a:t>
            </a:r>
            <a:r>
              <a:rPr kumimoji="0" lang="en-US" altLang="ja-JP" sz="4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endParaRPr kumimoji="0" lang="ja-JP" altLang="en-US" sz="4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a:p>
            <a:pPr marL="0" marR="0" lvl="0" indent="0" algn="l" defTabSz="914400" rtl="0" eaLnBrk="1" fontAlgn="auto" latinLnBrk="0" hangingPunct="1">
              <a:lnSpc>
                <a:spcPts val="5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p:cNvSpPr/>
          <p:nvPr/>
        </p:nvSpPr>
        <p:spPr>
          <a:xfrm>
            <a:off x="251520" y="116632"/>
            <a:ext cx="8742352" cy="6552728"/>
          </a:xfrm>
          <a:prstGeom prst="rect">
            <a:avLst/>
          </a:prstGeom>
          <a:noFill/>
          <a:ln w="762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8878"/>
          <a:stretch/>
        </p:blipFill>
        <p:spPr>
          <a:xfrm>
            <a:off x="5071685" y="3068960"/>
            <a:ext cx="3661172" cy="25202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8301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116632"/>
            <a:ext cx="8742352" cy="6552728"/>
          </a:xfrm>
          <a:prstGeom prst="rect">
            <a:avLst/>
          </a:prstGeom>
          <a:noFill/>
          <a:ln w="762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p:cNvSpPr txBox="1"/>
          <p:nvPr/>
        </p:nvSpPr>
        <p:spPr>
          <a:xfrm>
            <a:off x="251520" y="404664"/>
            <a:ext cx="8742352" cy="65966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Father, Father, forgive them,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Calibri"/>
                <a:ea typeface="+mn-ea"/>
                <a:cs typeface="+mn-cs"/>
              </a:rPr>
              <a:t> 	</a:t>
            </a:r>
            <a:r>
              <a:rPr kumimoji="0" lang="en-US" sz="3800" b="1" i="0" u="none" strike="noStrike" kern="1200" cap="none" spc="0" normalizeH="0" baseline="0" noProof="0" dirty="0">
                <a:ln>
                  <a:noFill/>
                </a:ln>
                <a:solidFill>
                  <a:srgbClr val="C0504D">
                    <a:lumMod val="75000"/>
                  </a:srgbClr>
                </a:solidFill>
                <a:effectLst/>
                <a:uLnTx/>
                <a:uFillTx/>
                <a:latin typeface="Calibri"/>
                <a:ea typeface="+mn-ea"/>
                <a:cs typeface="+mn-cs"/>
              </a:rPr>
              <a:t>( </a:t>
            </a:r>
            <a:r>
              <a:rPr kumimoji="0" lang="en-US" sz="3600" b="1" i="0" u="none" strike="noStrike" kern="1200" cap="none" spc="0" normalizeH="0" baseline="0" noProof="0" dirty="0">
                <a:ln>
                  <a:noFill/>
                </a:ln>
                <a:solidFill>
                  <a:srgbClr val="C0504D">
                    <a:lumMod val="75000"/>
                  </a:srgbClr>
                </a:solidFill>
                <a:effectLst/>
                <a:uLnTx/>
                <a:uFillTx/>
                <a:latin typeface="Calibri"/>
                <a:ea typeface="+mn-ea"/>
                <a:cs typeface="+mn-cs"/>
              </a:rPr>
              <a:t>Kyrie </a:t>
            </a:r>
            <a:r>
              <a:rPr kumimoji="0" lang="en-US" sz="3600" b="1" i="0" u="none" strike="noStrike" kern="1200" cap="none" spc="0" normalizeH="0" baseline="0" noProof="0" dirty="0" err="1">
                <a:ln>
                  <a:noFill/>
                </a:ln>
                <a:solidFill>
                  <a:srgbClr val="C0504D">
                    <a:lumMod val="75000"/>
                  </a:srgbClr>
                </a:solidFill>
                <a:effectLst/>
                <a:uLnTx/>
                <a:uFillTx/>
                <a:latin typeface="Calibri"/>
                <a:ea typeface="+mn-ea"/>
                <a:cs typeface="+mn-cs"/>
              </a:rPr>
              <a:t>eleison</a:t>
            </a:r>
            <a:r>
              <a:rPr kumimoji="0" lang="en-US" sz="3600" b="1" i="0" u="none" strike="noStrike" kern="1200" cap="none" spc="0" normalizeH="0" baseline="0" noProof="0" dirty="0">
                <a:ln>
                  <a:noFill/>
                </a:ln>
                <a:solidFill>
                  <a:srgbClr val="C0504D">
                    <a:lumMod val="75000"/>
                  </a:srgbClr>
                </a:solidFill>
                <a:effectLst/>
                <a:uLnTx/>
                <a:uFillTx/>
                <a:latin typeface="Calibri"/>
                <a:ea typeface="+mn-ea"/>
                <a:cs typeface="+mn-cs"/>
              </a:rPr>
              <a:t>) </a:t>
            </a:r>
            <a:r>
              <a:rPr kumimoji="0" lang="en-US" altLang="ja-JP" sz="3600" b="1" i="0" u="none" strike="noStrike" kern="1200" cap="none" spc="0" normalizeH="0" baseline="0" noProof="0" dirty="0">
                <a:ln>
                  <a:noFill/>
                </a:ln>
                <a:solidFill>
                  <a:srgbClr val="C0504D">
                    <a:lumMod val="75000"/>
                  </a:srgbClr>
                </a:solidFill>
                <a:effectLst/>
                <a:uLnTx/>
                <a:uFillTx/>
                <a:latin typeface="標楷體" panose="03000509000000000000" pitchFamily="65" charset="-120"/>
                <a:ea typeface="標楷體" panose="03000509000000000000" pitchFamily="65" charset="-120"/>
                <a:cs typeface="+mn-cs"/>
              </a:rPr>
              <a:t>(</a:t>
            </a:r>
            <a:r>
              <a:rPr kumimoji="0" lang="ja-JP" altLang="en-US" sz="3600" b="1" i="0" u="none" strike="noStrike" kern="1200" cap="none" spc="0" normalizeH="0" baseline="0" noProof="0" dirty="0">
                <a:ln>
                  <a:noFill/>
                </a:ln>
                <a:solidFill>
                  <a:srgbClr val="C0504D">
                    <a:lumMod val="75000"/>
                  </a:srgbClr>
                </a:solidFill>
                <a:effectLst/>
                <a:uLnTx/>
                <a:uFillTx/>
                <a:latin typeface="標楷體" panose="03000509000000000000" pitchFamily="65" charset="-120"/>
                <a:ea typeface="標楷體" panose="03000509000000000000" pitchFamily="65" charset="-120"/>
                <a:cs typeface="+mn-cs"/>
              </a:rPr>
              <a:t>主啊求袮憐憫阮</a:t>
            </a:r>
            <a:r>
              <a:rPr kumimoji="0" lang="en-US" altLang="ja-JP" sz="3600" b="1" i="0" u="none" strike="noStrike" kern="1200" cap="none" spc="0" normalizeH="0" baseline="0" noProof="0" dirty="0">
                <a:ln>
                  <a:noFill/>
                </a:ln>
                <a:solidFill>
                  <a:srgbClr val="C0504D">
                    <a:lumMod val="75000"/>
                  </a:srgbClr>
                </a:solidFill>
                <a:effectLst/>
                <a:uLnTx/>
                <a:uFillTx/>
                <a:latin typeface="標楷體" panose="03000509000000000000" pitchFamily="65" charset="-120"/>
                <a:ea typeface="標楷體" panose="03000509000000000000" pitchFamily="65" charset="-120"/>
                <a:cs typeface="+mn-cs"/>
              </a:rPr>
              <a:t>)</a:t>
            </a:r>
            <a:endParaRPr kumimoji="0" lang="en-US" sz="3800" b="1" i="0" u="none" strike="noStrike" kern="1200" cap="none" spc="0" normalizeH="0" baseline="0" noProof="0" dirty="0">
              <a:ln>
                <a:noFill/>
              </a:ln>
              <a:solidFill>
                <a:srgbClr val="C0504D">
                  <a:lumMod val="75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for they know not what they do.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Calibri"/>
                <a:ea typeface="+mn-ea"/>
                <a:cs typeface="+mn-cs"/>
              </a:rPr>
              <a:t>	</a:t>
            </a:r>
            <a:r>
              <a:rPr kumimoji="0" lang="en-US" sz="3800" b="1" i="0" u="none" strike="noStrike" kern="1200" cap="none" spc="0" normalizeH="0" baseline="0" noProof="0" dirty="0">
                <a:ln>
                  <a:noFill/>
                </a:ln>
                <a:solidFill>
                  <a:srgbClr val="C0504D">
                    <a:lumMod val="75000"/>
                  </a:srgbClr>
                </a:solidFill>
                <a:effectLst/>
                <a:uLnTx/>
                <a:uFillTx/>
                <a:latin typeface="Calibri"/>
                <a:ea typeface="+mn-ea"/>
                <a:cs typeface="+mn-cs"/>
              </a:rPr>
              <a:t>(Kyrie </a:t>
            </a:r>
            <a:r>
              <a:rPr kumimoji="0" lang="en-US" sz="3800" b="1" i="0" u="none" strike="noStrike" kern="1200" cap="none" spc="0" normalizeH="0" baseline="0" noProof="0" dirty="0" err="1">
                <a:ln>
                  <a:noFill/>
                </a:ln>
                <a:solidFill>
                  <a:srgbClr val="C0504D">
                    <a:lumMod val="75000"/>
                  </a:srgbClr>
                </a:solidFill>
                <a:effectLst/>
                <a:uLnTx/>
                <a:uFillTx/>
                <a:latin typeface="Calibri"/>
                <a:ea typeface="+mn-ea"/>
                <a:cs typeface="+mn-cs"/>
              </a:rPr>
              <a:t>eleison</a:t>
            </a:r>
            <a:r>
              <a:rPr kumimoji="0" lang="en-US" sz="3800" b="1" i="0" u="none" strike="noStrike" kern="1200" cap="none" spc="0" normalizeH="0" baseline="0" noProof="0" dirty="0">
                <a:ln>
                  <a:noFill/>
                </a:ln>
                <a:solidFill>
                  <a:srgbClr val="C0504D">
                    <a:lumMod val="75000"/>
                  </a:srgbClr>
                </a:solidFill>
                <a:effectLst/>
                <a:uLnTx/>
                <a:uFillTx/>
                <a:latin typeface="Calibri"/>
                <a:ea typeface="+mn-ea"/>
                <a:cs typeface="+mn-cs"/>
              </a:rPr>
              <a:t> ) </a:t>
            </a:r>
            <a:r>
              <a:rPr kumimoji="0" lang="en-US" altLang="ja-JP" sz="3800" b="1" i="0" u="none" strike="noStrike" kern="1200" cap="none" spc="0" normalizeH="0" baseline="0" noProof="0" dirty="0">
                <a:ln>
                  <a:noFill/>
                </a:ln>
                <a:solidFill>
                  <a:srgbClr val="C0504D">
                    <a:lumMod val="75000"/>
                  </a:srgbClr>
                </a:solidFill>
                <a:effectLst/>
                <a:uLnTx/>
                <a:uFillTx/>
                <a:latin typeface="標楷體" panose="03000509000000000000" pitchFamily="65" charset="-120"/>
                <a:ea typeface="標楷體" panose="03000509000000000000" pitchFamily="65" charset="-120"/>
                <a:cs typeface="+mn-cs"/>
              </a:rPr>
              <a:t>(</a:t>
            </a:r>
            <a:r>
              <a:rPr kumimoji="0" lang="ja-JP" altLang="en-US" sz="3800" b="1" i="0" u="none" strike="noStrike" kern="1200" cap="none" spc="0" normalizeH="0" baseline="0" noProof="0" dirty="0">
                <a:ln>
                  <a:noFill/>
                </a:ln>
                <a:solidFill>
                  <a:srgbClr val="C0504D">
                    <a:lumMod val="75000"/>
                  </a:srgbClr>
                </a:solidFill>
                <a:effectLst/>
                <a:uLnTx/>
                <a:uFillTx/>
                <a:latin typeface="標楷體" panose="03000509000000000000" pitchFamily="65" charset="-120"/>
                <a:ea typeface="標楷體" panose="03000509000000000000" pitchFamily="65" charset="-120"/>
                <a:cs typeface="+mn-cs"/>
              </a:rPr>
              <a:t>主啊求袮憐憫阮</a:t>
            </a:r>
            <a:r>
              <a:rPr kumimoji="0" lang="en-US" altLang="ja-JP" sz="3800" b="1" i="0" u="none" strike="noStrike" kern="1200" cap="none" spc="0" normalizeH="0" baseline="0" noProof="0" dirty="0">
                <a:ln>
                  <a:noFill/>
                </a:ln>
                <a:solidFill>
                  <a:srgbClr val="C0504D">
                    <a:lumMod val="75000"/>
                  </a:srgbClr>
                </a:solidFill>
                <a:effectLst/>
                <a:uLnTx/>
                <a:uFillTx/>
                <a:latin typeface="標楷體" panose="03000509000000000000" pitchFamily="65" charset="-120"/>
                <a:ea typeface="標楷體" panose="03000509000000000000" pitchFamily="65" charset="-120"/>
                <a:cs typeface="+mn-cs"/>
              </a:rPr>
              <a:t>)</a:t>
            </a:r>
            <a:endParaRPr kumimoji="0" lang="en-US" sz="3800" b="1" i="0" u="none" strike="noStrike" kern="1200" cap="none" spc="0" normalizeH="0" baseline="0" noProof="0" dirty="0">
              <a:ln>
                <a:noFill/>
              </a:ln>
              <a:solidFill>
                <a:srgbClr val="C0504D">
                  <a:lumMod val="75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Father, dear Father, </a:t>
            </a:r>
          </a:p>
          <a:p>
            <a:pPr marL="0" marR="0" lvl="0" indent="0" algn="ctr" defTabSz="914400" rtl="0" eaLnBrk="1" fontAlgn="auto" latinLnBrk="0" hangingPunct="1">
              <a:lnSpc>
                <a:spcPts val="56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they know not what they do.</a:t>
            </a:r>
          </a:p>
          <a:p>
            <a:pPr marL="0" marR="0" lvl="0" indent="0" algn="ctr" defTabSz="914400" rtl="0" eaLnBrk="1" fontAlgn="auto" latinLnBrk="0" hangingPunct="1">
              <a:lnSpc>
                <a:spcPts val="5600"/>
              </a:lnSpc>
              <a:spcBef>
                <a:spcPts val="0"/>
              </a:spcBef>
              <a:spcAft>
                <a:spcPts val="0"/>
              </a:spcAft>
              <a:buClrTx/>
              <a:buSzTx/>
              <a:buFontTx/>
              <a:buNone/>
              <a:tabLst/>
              <a:defRPr/>
            </a:pPr>
            <a:r>
              <a:rPr kumimoji="0" lang="ja-JP" altLang="en-US" sz="44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父啊</a:t>
            </a:r>
            <a:r>
              <a:rPr kumimoji="0" lang="en-US" altLang="ja-JP" sz="44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 </a:t>
            </a:r>
            <a:r>
              <a:rPr kumimoji="0" lang="ja-JP" altLang="en-US" sz="44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父啊</a:t>
            </a:r>
            <a:r>
              <a:rPr kumimoji="0" lang="en-US" altLang="ja-JP" sz="44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ja-JP" altLang="en-US" sz="44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赦免怹</a:t>
            </a:r>
            <a:r>
              <a:rPr kumimoji="0" lang="en-US" altLang="ja-JP" sz="44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p>
          <a:p>
            <a:pPr marL="0" marR="0" lvl="0" indent="0" algn="ctr" defTabSz="914400" rtl="0" eaLnBrk="1" fontAlgn="auto" latinLnBrk="0" hangingPunct="1">
              <a:lnSpc>
                <a:spcPts val="5600"/>
              </a:lnSpc>
              <a:spcBef>
                <a:spcPts val="0"/>
              </a:spcBef>
              <a:spcAft>
                <a:spcPts val="0"/>
              </a:spcAft>
              <a:buClrTx/>
              <a:buSzTx/>
              <a:buFontTx/>
              <a:buNone/>
              <a:tabLst/>
              <a:defRPr/>
            </a:pPr>
            <a:r>
              <a:rPr kumimoji="0" lang="ja-JP" altLang="en-US" sz="44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怹呣知怹所做的</a:t>
            </a:r>
          </a:p>
          <a:p>
            <a:pPr marL="0" marR="0" lvl="0" indent="0" algn="ctr" defTabSz="914400" rtl="0" eaLnBrk="1" fontAlgn="auto" latinLnBrk="0" hangingPunct="1">
              <a:lnSpc>
                <a:spcPts val="5600"/>
              </a:lnSpc>
              <a:spcBef>
                <a:spcPts val="0"/>
              </a:spcBef>
              <a:spcAft>
                <a:spcPts val="0"/>
              </a:spcAft>
              <a:buClrTx/>
              <a:buSzTx/>
              <a:buFontTx/>
              <a:buNone/>
              <a:tabLst/>
              <a:defRPr/>
            </a:pPr>
            <a:r>
              <a:rPr kumimoji="0" lang="ja-JP" altLang="en-US" sz="44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父啊</a:t>
            </a:r>
            <a:r>
              <a:rPr kumimoji="0" lang="en-US" altLang="ja-JP" sz="44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ja-JP" altLang="en-US" sz="44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阿爸父</a:t>
            </a:r>
            <a:r>
              <a:rPr kumimoji="0" lang="en-US" altLang="ja-JP" sz="44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 </a:t>
            </a:r>
            <a:r>
              <a:rPr kumimoji="0" lang="ja-JP" altLang="en-US" sz="44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怹呣知怹所做</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4524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9626" t="22299" r="40187"/>
          <a:stretch/>
        </p:blipFill>
        <p:spPr>
          <a:xfrm>
            <a:off x="5409439" y="2924944"/>
            <a:ext cx="3267017" cy="36532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1"/>
          <p:cNvSpPr/>
          <p:nvPr/>
        </p:nvSpPr>
        <p:spPr>
          <a:xfrm>
            <a:off x="655478" y="3284984"/>
            <a:ext cx="4949155" cy="3067506"/>
          </a:xfrm>
          <a:prstGeom prst="rect">
            <a:avLst/>
          </a:prstGeom>
        </p:spPr>
        <p:txBody>
          <a:bodyPr wrap="square">
            <a:spAutoFit/>
          </a:bodyPr>
          <a:lstStyle/>
          <a:p>
            <a:pPr marL="0" marR="0" lvl="0" indent="0" algn="l" defTabSz="914400" rtl="0" eaLnBrk="1" fontAlgn="auto" latinLnBrk="0" hangingPunct="1">
              <a:lnSpc>
                <a:spcPts val="5800"/>
              </a:lnSpc>
              <a:spcBef>
                <a:spcPts val="0"/>
              </a:spcBef>
              <a:spcAft>
                <a:spcPts val="0"/>
              </a:spcAft>
              <a:buClrTx/>
              <a:buSzTx/>
              <a:buFontTx/>
              <a:buNone/>
              <a:tabLst/>
              <a:defRPr/>
            </a:pPr>
            <a:r>
              <a:rPr kumimoji="0" lang="ja-JP" altLang="en-US" sz="44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沒人踮佇遐</a:t>
            </a:r>
            <a:r>
              <a:rPr kumimoji="0" lang="en-US" altLang="ja-JP" sz="44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p>
          <a:p>
            <a:pPr marL="0" marR="0" lvl="0" indent="0" algn="l" defTabSz="914400" rtl="0" eaLnBrk="1" fontAlgn="auto" latinLnBrk="0" hangingPunct="1">
              <a:lnSpc>
                <a:spcPts val="5800"/>
              </a:lnSpc>
              <a:spcBef>
                <a:spcPts val="0"/>
              </a:spcBef>
              <a:spcAft>
                <a:spcPts val="0"/>
              </a:spcAft>
              <a:buClrTx/>
              <a:buSzTx/>
              <a:buFontTx/>
              <a:buNone/>
              <a:tabLst/>
              <a:defRPr/>
            </a:pPr>
            <a:r>
              <a:rPr kumimoji="0" lang="ja-JP" altLang="en-US" sz="44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説我認識祂</a:t>
            </a:r>
          </a:p>
          <a:p>
            <a:pPr marL="0" marR="0" lvl="0" indent="0" algn="l" defTabSz="914400" rtl="0" eaLnBrk="1" fontAlgn="auto" latinLnBrk="0" hangingPunct="1">
              <a:lnSpc>
                <a:spcPts val="5800"/>
              </a:lnSpc>
              <a:spcBef>
                <a:spcPts val="0"/>
              </a:spcBef>
              <a:spcAft>
                <a:spcPts val="0"/>
              </a:spcAft>
              <a:buClrTx/>
              <a:buSzTx/>
              <a:buFontTx/>
              <a:buNone/>
              <a:tabLst/>
              <a:defRPr/>
            </a:pPr>
            <a:r>
              <a:rPr kumimoji="0" lang="ja-JP" altLang="en-US" sz="44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沒人踮佇遐</a:t>
            </a:r>
            <a:r>
              <a:rPr kumimoji="0" lang="en-US" altLang="ja-JP" sz="44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p>
          <a:p>
            <a:pPr marL="0" marR="0" lvl="0" indent="0" algn="l" defTabSz="914400" rtl="0" eaLnBrk="1" fontAlgn="auto" latinLnBrk="0" hangingPunct="1">
              <a:lnSpc>
                <a:spcPts val="5800"/>
              </a:lnSpc>
              <a:spcBef>
                <a:spcPts val="0"/>
              </a:spcBef>
              <a:spcAft>
                <a:spcPts val="0"/>
              </a:spcAft>
              <a:buClrTx/>
              <a:buSzTx/>
              <a:buFontTx/>
              <a:buNone/>
              <a:tabLst/>
              <a:defRPr/>
            </a:pPr>
            <a:r>
              <a:rPr kumimoji="0" lang="ja-JP" altLang="en-US" sz="44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當祂嚎叫</a:t>
            </a:r>
          </a:p>
        </p:txBody>
      </p:sp>
      <p:sp>
        <p:nvSpPr>
          <p:cNvPr id="3" name="TextBox 2"/>
          <p:cNvSpPr txBox="1"/>
          <p:nvPr/>
        </p:nvSpPr>
        <p:spPr>
          <a:xfrm>
            <a:off x="539552" y="404664"/>
            <a:ext cx="8787258" cy="36189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a:ln>
                  <a:noFill/>
                </a:ln>
                <a:solidFill>
                  <a:prstClr val="black"/>
                </a:solidFill>
                <a:effectLst/>
                <a:uLnTx/>
                <a:uFillTx/>
                <a:latin typeface="Calibri"/>
                <a:ea typeface="+mn-ea"/>
                <a:cs typeface="+mn-cs"/>
              </a:rPr>
              <a:t>There was no one there,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a:ln>
                  <a:noFill/>
                </a:ln>
                <a:solidFill>
                  <a:prstClr val="black"/>
                </a:solidFill>
                <a:effectLst/>
                <a:uLnTx/>
                <a:uFillTx/>
                <a:latin typeface="Calibri"/>
                <a:ea typeface="+mn-ea"/>
                <a:cs typeface="+mn-cs"/>
              </a:rPr>
              <a:t>who said I know him.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a:ln>
                  <a:noFill/>
                </a:ln>
                <a:solidFill>
                  <a:prstClr val="black"/>
                </a:solidFill>
                <a:effectLst/>
                <a:uLnTx/>
                <a:uFillTx/>
                <a:latin typeface="Calibri"/>
                <a:ea typeface="+mn-ea"/>
                <a:cs typeface="+mn-cs"/>
              </a:rPr>
              <a:t>There was no one there,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a:ln>
                  <a:noFill/>
                </a:ln>
                <a:solidFill>
                  <a:prstClr val="black"/>
                </a:solidFill>
                <a:effectLst/>
                <a:uLnTx/>
                <a:uFillTx/>
                <a:latin typeface="Calibri"/>
                <a:ea typeface="+mn-ea"/>
                <a:cs typeface="+mn-cs"/>
              </a:rPr>
              <a:t>when Jesus cried.</a:t>
            </a:r>
          </a:p>
          <a:p>
            <a:pPr marL="0" marR="0" lvl="0" indent="0" algn="l" defTabSz="914400" rtl="0" eaLnBrk="1" fontAlgn="auto" latinLnBrk="0" hangingPunct="1">
              <a:lnSpc>
                <a:spcPts val="5500"/>
              </a:lnSpc>
              <a:spcBef>
                <a:spcPts val="0"/>
              </a:spcBef>
              <a:spcAft>
                <a:spcPts val="0"/>
              </a:spcAft>
              <a:buClrTx/>
              <a:buSzTx/>
              <a:buFontTx/>
              <a:buNone/>
              <a:tabLst/>
              <a:defRPr/>
            </a:pPr>
            <a:endParaRPr kumimoji="0" lang="en-US" sz="34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3749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83568" y="551203"/>
            <a:ext cx="6552728" cy="575285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a:ln>
                  <a:noFill/>
                </a:ln>
                <a:solidFill>
                  <a:prstClr val="black"/>
                </a:solidFill>
                <a:effectLst/>
                <a:uLnTx/>
                <a:uFillTx/>
                <a:latin typeface="Calibri"/>
                <a:ea typeface="+mn-ea"/>
                <a:cs typeface="+mn-cs"/>
              </a:rPr>
              <a:t>There was no one there, to wipe the blood from His brow as they nailed Him to the cross.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4600" b="1" i="0" u="none" strike="noStrike" kern="1200" cap="none" spc="0" normalizeH="0" baseline="0" noProof="0" dirty="0">
                <a:ln>
                  <a:noFill/>
                </a:ln>
                <a:solidFill>
                  <a:prstClr val="black">
                    <a:lumMod val="75000"/>
                    <a:lumOff val="25000"/>
                  </a:prstClr>
                </a:solidFill>
                <a:effectLst/>
                <a:uLnTx/>
                <a:uFillTx/>
                <a:latin typeface="標楷體" panose="03000509000000000000" pitchFamily="65" charset="-120"/>
                <a:ea typeface="標楷體" panose="03000509000000000000" pitchFamily="65" charset="-120"/>
                <a:cs typeface="+mn-cs"/>
              </a:rPr>
              <a:t>沒人踮佇遐</a:t>
            </a:r>
            <a:r>
              <a:rPr kumimoji="0" lang="en-US" altLang="ja-JP" sz="4600" b="1" i="0" u="none" strike="noStrike" kern="1200" cap="none" spc="0" normalizeH="0" baseline="0" noProof="0" dirty="0">
                <a:ln>
                  <a:noFill/>
                </a:ln>
                <a:solidFill>
                  <a:prstClr val="black">
                    <a:lumMod val="75000"/>
                    <a:lumOff val="25000"/>
                  </a:prstClr>
                </a:solidFill>
                <a:effectLst/>
                <a:uLnTx/>
                <a:uFillTx/>
                <a:latin typeface="標楷體" panose="03000509000000000000" pitchFamily="65" charset="-120"/>
                <a:ea typeface="標楷體" panose="03000509000000000000" pitchFamily="65" charset="-12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4600" b="1" i="0" u="none" strike="noStrike" kern="1200" cap="none" spc="0" normalizeH="0" baseline="0" noProof="0" dirty="0">
                <a:ln>
                  <a:noFill/>
                </a:ln>
                <a:solidFill>
                  <a:prstClr val="black">
                    <a:lumMod val="75000"/>
                    <a:lumOff val="25000"/>
                  </a:prstClr>
                </a:solidFill>
                <a:effectLst/>
                <a:uLnTx/>
                <a:uFillTx/>
                <a:latin typeface="標楷體" panose="03000509000000000000" pitchFamily="65" charset="-120"/>
                <a:ea typeface="標楷體" panose="03000509000000000000" pitchFamily="65" charset="-120"/>
                <a:cs typeface="+mn-cs"/>
              </a:rPr>
              <a:t>可拭去受釘十架</a:t>
            </a:r>
            <a:r>
              <a:rPr kumimoji="0" lang="en-US" altLang="ja-JP" sz="4600" b="1" i="0" u="none" strike="noStrike" kern="1200" cap="none" spc="0" normalizeH="0" baseline="0" noProof="0" dirty="0">
                <a:ln>
                  <a:noFill/>
                </a:ln>
                <a:solidFill>
                  <a:prstClr val="black">
                    <a:lumMod val="75000"/>
                    <a:lumOff val="25000"/>
                  </a:prstClr>
                </a:solidFill>
                <a:effectLst/>
                <a:uLnTx/>
                <a:uFillTx/>
                <a:latin typeface="標楷體" panose="03000509000000000000" pitchFamily="65" charset="-120"/>
                <a:ea typeface="標楷體" panose="03000509000000000000" pitchFamily="65" charset="-12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4600" b="1" i="0" u="none" strike="noStrike" kern="1200" cap="none" spc="0" normalizeH="0" baseline="0" noProof="0" dirty="0">
                <a:ln>
                  <a:noFill/>
                </a:ln>
                <a:solidFill>
                  <a:prstClr val="black">
                    <a:lumMod val="75000"/>
                    <a:lumOff val="25000"/>
                  </a:prstClr>
                </a:solidFill>
                <a:effectLst/>
                <a:uLnTx/>
                <a:uFillTx/>
                <a:latin typeface="標楷體" panose="03000509000000000000" pitchFamily="65" charset="-120"/>
                <a:ea typeface="標楷體" panose="03000509000000000000" pitchFamily="65" charset="-120"/>
                <a:cs typeface="+mn-cs"/>
              </a:rPr>
              <a:t>額頭流出的寳血</a:t>
            </a:r>
          </a:p>
          <a:p>
            <a:pPr marL="0" marR="0" lvl="0" indent="0" algn="l" defTabSz="914400" rtl="0" eaLnBrk="1" fontAlgn="auto" latinLnBrk="0" hangingPunct="1">
              <a:lnSpc>
                <a:spcPts val="55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0112" y="3645024"/>
            <a:ext cx="3059832" cy="22948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02553071"/>
      </p:ext>
    </p:extLst>
  </p:cSld>
  <p:clrMapOvr>
    <a:masterClrMapping/>
  </p:clrMapOvr>
</p:sld>
</file>

<file path=ppt/theme/theme1.xml><?xml version="1.0" encoding="utf-8"?>
<a:theme xmlns:a="http://schemas.openxmlformats.org/drawingml/2006/main" name="3_預設簡報設計">
  <a:themeElements>
    <a:clrScheme name="預設簡報設計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預設簡報設計">
      <a:majorFont>
        <a:latin typeface="Times New Roman"/>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45791" dir="2021404" algn="ctr" rotWithShape="0">
            <a:srgbClr val="000000"/>
          </a:outerShdw>
        </a:effectLst>
      </a:spPr>
      <a:bodyPr vert="horz" wrap="square" lIns="91430" tIns="45715" rIns="91430" bIns="45715" numCol="1" anchor="ctr" anchorCtr="0" compatLnSpc="1">
        <a:prstTxWarp prst="textNoShape">
          <a:avLst/>
        </a:prstTxWarp>
      </a:bodyPr>
      <a:lstStyle>
        <a:defPPr marL="0" marR="0" indent="0" algn="ctr" defTabSz="914400" rtl="0" eaLnBrk="1" fontAlgn="base" latinLnBrk="0" hangingPunct="1">
          <a:lnSpc>
            <a:spcPct val="105000"/>
          </a:lnSpc>
          <a:spcBef>
            <a:spcPct val="0"/>
          </a:spcBef>
          <a:spcAft>
            <a:spcPct val="0"/>
          </a:spcAft>
          <a:buClrTx/>
          <a:buSzTx/>
          <a:buFontTx/>
          <a:buNone/>
          <a:tabLst>
            <a:tab pos="2395538" algn="l"/>
          </a:tabLst>
          <a:defRPr kumimoji="1" lang="zh-TW" altLang="en-US" sz="6000" b="0" i="0" u="none" strike="noStrike" cap="none" normalizeH="0" baseline="0" smtClean="0">
            <a:ln>
              <a:noFill/>
            </a:ln>
            <a:solidFill>
              <a:srgbClr val="0000FF"/>
            </a:solidFill>
            <a:effectLst/>
            <a:latin typeface="全真楷書" pitchFamily="49" charset="-120"/>
            <a:ea typeface="全真楷書" pitchFamily="49" charset="-12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45791" dir="2021404" algn="ctr" rotWithShape="0">
            <a:srgbClr val="000000"/>
          </a:outerShdw>
        </a:effectLst>
      </a:spPr>
      <a:bodyPr vert="horz" wrap="square" lIns="91430" tIns="45715" rIns="91430" bIns="45715" numCol="1" anchor="ctr" anchorCtr="0" compatLnSpc="1">
        <a:prstTxWarp prst="textNoShape">
          <a:avLst/>
        </a:prstTxWarp>
      </a:bodyPr>
      <a:lstStyle>
        <a:defPPr marL="0" marR="0" indent="0" algn="ctr" defTabSz="914400" rtl="0" eaLnBrk="1" fontAlgn="base" latinLnBrk="0" hangingPunct="1">
          <a:lnSpc>
            <a:spcPct val="105000"/>
          </a:lnSpc>
          <a:spcBef>
            <a:spcPct val="0"/>
          </a:spcBef>
          <a:spcAft>
            <a:spcPct val="0"/>
          </a:spcAft>
          <a:buClrTx/>
          <a:buSzTx/>
          <a:buFontTx/>
          <a:buNone/>
          <a:tabLst>
            <a:tab pos="2395538" algn="l"/>
          </a:tabLst>
          <a:defRPr kumimoji="1" lang="zh-TW" altLang="en-US" sz="6000" b="0" i="0" u="none" strike="noStrike" cap="none" normalizeH="0" baseline="0" smtClean="0">
            <a:ln>
              <a:noFill/>
            </a:ln>
            <a:solidFill>
              <a:srgbClr val="0000FF"/>
            </a:solidFill>
            <a:effectLst/>
            <a:latin typeface="全真楷書" pitchFamily="49" charset="-120"/>
            <a:ea typeface="全真楷書" pitchFamily="49" charset="-120"/>
          </a:defRPr>
        </a:defPPr>
      </a:lstStyle>
    </a:lnDef>
  </a:objectDefaults>
  <a:extraClrSchemeLst>
    <a:extraClrScheme>
      <a:clrScheme name="預設簡報設計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預設簡報設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預設簡報設計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2_Shimmer">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2167</TotalTime>
  <Words>824</Words>
  <Application>Microsoft Office PowerPoint</Application>
  <PresentationFormat>On-screen Show (4:3)</PresentationFormat>
  <Paragraphs>196</Paragraphs>
  <Slides>31</Slides>
  <Notes>4</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31</vt:i4>
      </vt:variant>
    </vt:vector>
  </HeadingPairs>
  <TitlesOfParts>
    <vt:vector size="44" baseType="lpstr">
      <vt:lpstr>標楷體</vt:lpstr>
      <vt:lpstr>標楷體</vt:lpstr>
      <vt:lpstr>新細明體</vt:lpstr>
      <vt:lpstr>全真楷書</vt:lpstr>
      <vt:lpstr>Adobe Caslon Pro Bold</vt:lpstr>
      <vt:lpstr>Arial</vt:lpstr>
      <vt:lpstr>Calibri</vt:lpstr>
      <vt:lpstr>Tahoma</vt:lpstr>
      <vt:lpstr>Times New Roman</vt:lpstr>
      <vt:lpstr>Wingdings</vt:lpstr>
      <vt:lpstr>3_預設簡報設計</vt:lpstr>
      <vt:lpstr>4_Shimmer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Tai</dc:creator>
  <cp:lastModifiedBy>Jonathan</cp:lastModifiedBy>
  <cp:revision>307</cp:revision>
  <dcterms:created xsi:type="dcterms:W3CDTF">2011-05-03T23:20:13Z</dcterms:created>
  <dcterms:modified xsi:type="dcterms:W3CDTF">2018-04-07T23:18:04Z</dcterms:modified>
</cp:coreProperties>
</file>