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5514" r:id="rId2"/>
    <p:sldMasterId id="2147485521" r:id="rId3"/>
  </p:sldMasterIdLst>
  <p:notesMasterIdLst>
    <p:notesMasterId r:id="rId7"/>
  </p:notesMasterIdLst>
  <p:sldIdLst>
    <p:sldId id="285" r:id="rId4"/>
    <p:sldId id="293" r:id="rId5"/>
    <p:sldId id="11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C76"/>
    <a:srgbClr val="000004"/>
    <a:srgbClr val="000610"/>
    <a:srgbClr val="001B46"/>
    <a:srgbClr val="0033CC"/>
    <a:srgbClr val="00030C"/>
    <a:srgbClr val="584300"/>
    <a:srgbClr val="967200"/>
    <a:srgbClr val="001558"/>
    <a:srgbClr val="E1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104" d="100"/>
          <a:sy n="10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>
              <a:ea typeface="全真楷書" pitchFamily="49" charset="-120"/>
            </a:endParaRPr>
          </a:p>
          <a:p>
            <a:pPr>
              <a:spcBef>
                <a:spcPct val="0"/>
              </a:spcBef>
            </a:pPr>
            <a:endParaRPr lang="en-US" altLang="zh-TW" sz="140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82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A5299A-4CC7-477D-951C-2B544319206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A55A72-D638-4F55-B685-18FC513371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2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0FAE9-A8D9-44B3-9A08-C19D698C65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0F7766-7E2C-49FB-8E2D-137FBFE17F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23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F699EC-D309-4A4A-8A2F-C25F1D331C7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A119BE-E636-4496-9608-1796E9C568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1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/>
              <a:t>4/7/2018</a:t>
            </a:fld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371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FAE9-A8D9-44B3-9A08-C19D698C65C3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F7766-7E2C-49FB-8E2D-137FBFE1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1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699EC-D309-4A4A-8A2F-C25F1D331C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19BE-E636-4496-9608-1796E9C568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7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9200"/>
            <a:ext cx="9144000" cy="2514600"/>
          </a:xfrm>
          <a:prstGeom prst="rect">
            <a:avLst/>
          </a:prstGeom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5626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35000"/>
              </a:spcBef>
            </a:pPr>
            <a:r>
              <a:rPr lang="zh-TW" altLang="en-US" sz="5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br>
              <a:rPr lang="zh-TW" altLang="en-US" sz="5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8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90500"/>
            <a:ext cx="8839200" cy="5181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人的一生有苦難有悲傷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總是主是避難所在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祂用聖手引導幫助與保護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堅固石磐至聖君王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人的一生有喜樂有平安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攏是主為咱所備辦 </a:t>
            </a:r>
            <a:endParaRPr lang="zh-TW" altLang="en-US" sz="48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5365" name="Content Placeholder 2"/>
          <p:cNvSpPr>
            <a:spLocks noGrp="1"/>
          </p:cNvSpPr>
          <p:nvPr>
            <p:ph sz="half" idx="2"/>
          </p:nvPr>
        </p:nvSpPr>
        <p:spPr>
          <a:xfrm>
            <a:off x="18473" y="5715000"/>
            <a:ext cx="4705928" cy="6096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zh-TW" altLang="en-US" sz="3200" dirty="0">
                <a:solidFill>
                  <a:srgbClr val="001C76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我的救主，我的王</a:t>
            </a:r>
            <a:r>
              <a:rPr lang="en-US" altLang="zh-TW" sz="3200" u="sng" dirty="0">
                <a:solidFill>
                  <a:srgbClr val="001C76"/>
                </a:solidFill>
                <a:latin typeface="標楷體" pitchFamily="65" charset="-120"/>
                <a:ea typeface="標楷體" pitchFamily="65" charset="-120"/>
              </a:rPr>
              <a:t>(1/3)</a:t>
            </a:r>
            <a:endParaRPr lang="en-US" altLang="en-US" sz="3200" u="sng" dirty="0">
              <a:solidFill>
                <a:srgbClr val="001C7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924411"/>
      </p:ext>
    </p:extLst>
  </p:cSld>
  <p:clrMapOvr>
    <a:masterClrMapping/>
  </p:clrMapOvr>
  <p:transition spd="slow" advTm="1058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6" b="17171"/>
          <a:stretch/>
        </p:blipFill>
        <p:spPr>
          <a:xfrm>
            <a:off x="9236" y="6019800"/>
            <a:ext cx="4114800" cy="114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" y="304800"/>
            <a:ext cx="916305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祂用疼包容咱 罪過得赦免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我的救主 我的主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我欲讚美救主尊名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日出日落到世間路尾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救主是人類福氣的源頭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咱著全心信靠祂</a:t>
            </a:r>
            <a:endParaRPr lang="zh-TW" altLang="en-US" sz="48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9E4F5D-0580-46CB-B36E-8EC2147491EF}"/>
              </a:ext>
            </a:extLst>
          </p:cNvPr>
          <p:cNvSpPr txBox="1">
            <a:spLocks/>
          </p:cNvSpPr>
          <p:nvPr/>
        </p:nvSpPr>
        <p:spPr>
          <a:xfrm>
            <a:off x="3962400" y="5715000"/>
            <a:ext cx="4705928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zh-TW" altLang="en-US" dirty="0">
                <a:solidFill>
                  <a:srgbClr val="001C76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我的救主，我的王</a:t>
            </a:r>
            <a:r>
              <a:rPr lang="en-US" altLang="zh-TW" u="sng" dirty="0">
                <a:solidFill>
                  <a:srgbClr val="001C76"/>
                </a:solidFill>
                <a:latin typeface="標楷體" pitchFamily="65" charset="-120"/>
                <a:ea typeface="標楷體" pitchFamily="65" charset="-120"/>
              </a:rPr>
              <a:t>(2/3)</a:t>
            </a:r>
            <a:endParaRPr lang="en-US" altLang="en-US" u="sng" dirty="0">
              <a:solidFill>
                <a:srgbClr val="001C7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11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5" b="20442"/>
          <a:stretch/>
        </p:blipFill>
        <p:spPr>
          <a:xfrm>
            <a:off x="5759624" y="5013043"/>
            <a:ext cx="3384376" cy="18114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5536" y="116632"/>
            <a:ext cx="836746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救主是人類福氣的源頭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咱著全心信靠祂</a:t>
            </a:r>
          </a:p>
          <a:p>
            <a:pPr algn="ctr">
              <a:spcBef>
                <a:spcPts val="60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人的一生有苦難有平安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攏是主為咱所備辦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祂用疼包容咱 罪過得赦免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我的救主 我的主。</a:t>
            </a:r>
            <a:endParaRPr lang="zh-TW" altLang="en-US" sz="48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7FBE32-13EA-4049-9EAD-77584DA56B14}"/>
              </a:ext>
            </a:extLst>
          </p:cNvPr>
          <p:cNvSpPr txBox="1">
            <a:spLocks/>
          </p:cNvSpPr>
          <p:nvPr/>
        </p:nvSpPr>
        <p:spPr>
          <a:xfrm>
            <a:off x="18473" y="5715000"/>
            <a:ext cx="4705928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zh-TW" altLang="en-US" dirty="0">
                <a:solidFill>
                  <a:srgbClr val="001C76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我的救主，我的王</a:t>
            </a:r>
            <a:r>
              <a:rPr lang="en-US" altLang="zh-TW" u="sng" dirty="0">
                <a:solidFill>
                  <a:srgbClr val="001C76"/>
                </a:solidFill>
                <a:latin typeface="標楷體" pitchFamily="65" charset="-120"/>
                <a:ea typeface="標楷體" pitchFamily="65" charset="-120"/>
              </a:rPr>
              <a:t>(3/3)</a:t>
            </a:r>
            <a:endParaRPr lang="en-US" altLang="en-US" u="sng" dirty="0">
              <a:solidFill>
                <a:srgbClr val="001C7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615888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154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標楷體</vt:lpstr>
      <vt:lpstr>標楷體</vt:lpstr>
      <vt:lpstr>全真楷書</vt:lpstr>
      <vt:lpstr>Arial</vt:lpstr>
      <vt:lpstr>Calibri</vt:lpstr>
      <vt:lpstr>3_Office Theme</vt:lpstr>
      <vt:lpstr>Office Theme</vt:lpstr>
      <vt:lpstr>12_Office Theme</vt:lpstr>
      <vt:lpstr>   </vt:lpstr>
      <vt:lpstr>祂用疼包容咱 罪過得赦免 我的救主 我的主 我欲讚美救主尊名 日出日落到世間路尾 救主是人類福氣的源頭 咱著全心信靠祂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359</cp:revision>
  <dcterms:created xsi:type="dcterms:W3CDTF">2015-12-30T23:14:56Z</dcterms:created>
  <dcterms:modified xsi:type="dcterms:W3CDTF">2018-04-07T23:16:38Z</dcterms:modified>
</cp:coreProperties>
</file>