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512" r:id="rId1"/>
    <p:sldMasterId id="2147485514" r:id="rId2"/>
    <p:sldMasterId id="2147485521" r:id="rId3"/>
  </p:sldMasterIdLst>
  <p:notesMasterIdLst>
    <p:notesMasterId r:id="rId7"/>
  </p:notesMasterIdLst>
  <p:sldIdLst>
    <p:sldId id="285" r:id="rId4"/>
    <p:sldId id="293" r:id="rId5"/>
    <p:sldId id="1177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1C76"/>
    <a:srgbClr val="000004"/>
    <a:srgbClr val="000610"/>
    <a:srgbClr val="001B46"/>
    <a:srgbClr val="0033CC"/>
    <a:srgbClr val="00030C"/>
    <a:srgbClr val="584300"/>
    <a:srgbClr val="967200"/>
    <a:srgbClr val="001558"/>
    <a:srgbClr val="E1E8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68" autoAdjust="0"/>
    <p:restoredTop sz="94660"/>
  </p:normalViewPr>
  <p:slideViewPr>
    <p:cSldViewPr>
      <p:cViewPr varScale="1">
        <p:scale>
          <a:sx n="104" d="100"/>
          <a:sy n="104" d="100"/>
        </p:scale>
        <p:origin x="123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55E9E5-1CF4-4B11-8E9E-212830D397AB}" type="datetimeFigureOut">
              <a:rPr lang="en-US" smtClean="0"/>
              <a:t>4/7/2018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68C712-BFC7-4BFF-A590-4EB113D85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102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4213"/>
            <a:ext cx="4572000" cy="34305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zh-TW" sz="1400">
              <a:ea typeface="全真楷書" pitchFamily="49" charset="-120"/>
            </a:endParaRPr>
          </a:p>
          <a:p>
            <a:pPr>
              <a:spcBef>
                <a:spcPct val="0"/>
              </a:spcBef>
            </a:pPr>
            <a:endParaRPr lang="en-US" altLang="zh-TW" sz="1400">
              <a:ea typeface="全真楷書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088289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A5299A-4CC7-477D-951C-2B544319206C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4/7/2018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A55A72-D638-4F55-B685-18FC5133710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59221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D0FAE9-A8D9-44B3-9A08-C19D698C65C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4/7/2018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10F7766-7E2C-49FB-8E2D-137FBFE17FC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322327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4F699EC-D309-4A4A-8A2F-C25F1D331C76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4/7/2018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8A119BE-E636-4496-9608-1796E9C5689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82619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A5299A-4CC7-477D-951C-2B544319206C}" type="datetimeFigureOut">
              <a:rPr lang="en-US" smtClean="0">
                <a:solidFill>
                  <a:prstClr val="black">
                    <a:tint val="75000"/>
                  </a:prstClr>
                </a:solidFill>
                <a:ea typeface="全真楷書" pitchFamily="49" charset="-120"/>
              </a:rPr>
              <a:pPr/>
              <a:t>4/7/2018</a:t>
            </a:fld>
            <a:endParaRPr lang="en-US">
              <a:solidFill>
                <a:prstClr val="black">
                  <a:tint val="75000"/>
                </a:prstClr>
              </a:solidFill>
              <a:ea typeface="全真楷書" pitchFamily="49" charset="-12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  <a:ea typeface="全真楷書" pitchFamily="49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A55A72-D638-4F55-B685-18FC5133710B}" type="slidenum">
              <a:rPr lang="en-US" smtClean="0">
                <a:solidFill>
                  <a:prstClr val="black">
                    <a:tint val="75000"/>
                  </a:prstClr>
                </a:solidFill>
                <a:ea typeface="全真楷書" pitchFamily="49" charset="-120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ea typeface="全真楷書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03715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524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D0FAE9-A8D9-44B3-9A08-C19D698C65C3}" type="datetimeFigureOut">
              <a:rPr lang="en-US" smtClean="0"/>
              <a:t>4/7/2018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0F7766-7E2C-49FB-8E2D-137FBFE17F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612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516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F699EC-D309-4A4A-8A2F-C25F1D331C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4/7/2018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A119BE-E636-4496-9608-1796E9C5689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9371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523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029200"/>
            <a:ext cx="9144000" cy="2514600"/>
          </a:xfrm>
          <a:prstGeom prst="rect">
            <a:avLst/>
          </a:prstGeom>
        </p:spPr>
      </p:pic>
      <p:sp>
        <p:nvSpPr>
          <p:cNvPr id="15363" name="Rectangle 3"/>
          <p:cNvSpPr>
            <a:spLocks noGrp="1" noChangeArrowheads="1"/>
          </p:cNvSpPr>
          <p:nvPr>
            <p:ph type="title"/>
          </p:nvPr>
        </p:nvSpPr>
        <p:spPr>
          <a:xfrm>
            <a:off x="609600" y="5562600"/>
            <a:ext cx="7924800" cy="1143000"/>
          </a:xfrm>
        </p:spPr>
        <p:txBody>
          <a:bodyPr>
            <a:normAutofit fontScale="90000"/>
          </a:bodyPr>
          <a:lstStyle/>
          <a:p>
            <a:pPr eaLnBrk="1" hangingPunct="1">
              <a:spcBef>
                <a:spcPct val="35000"/>
              </a:spcBef>
            </a:pPr>
            <a:r>
              <a:rPr lang="zh-TW" altLang="en-US" sz="54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 </a:t>
            </a:r>
            <a:br>
              <a:rPr lang="zh-TW" altLang="en-US" sz="54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</a:br>
            <a:r>
              <a:rPr lang="en-US" altLang="zh-TW" sz="4800" dirty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 </a:t>
            </a:r>
            <a:endParaRPr lang="zh-TW" altLang="en-US" sz="4800" dirty="0">
              <a:solidFill>
                <a:srgbClr val="FFFF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5364" name="Content Placeholder 1"/>
          <p:cNvSpPr>
            <a:spLocks noGrp="1"/>
          </p:cNvSpPr>
          <p:nvPr>
            <p:ph sz="half" idx="1"/>
          </p:nvPr>
        </p:nvSpPr>
        <p:spPr>
          <a:xfrm>
            <a:off x="152400" y="190500"/>
            <a:ext cx="8839200" cy="5181600"/>
          </a:xfrm>
        </p:spPr>
        <p:txBody>
          <a:bodyPr>
            <a:noAutofit/>
          </a:bodyPr>
          <a:lstStyle/>
          <a:p>
            <a:pPr marL="0" indent="0" algn="ctr">
              <a:spcBef>
                <a:spcPts val="600"/>
              </a:spcBef>
              <a:buNone/>
            </a:pP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人的一生有苦難有悲傷</a:t>
            </a:r>
            <a:endParaRPr lang="en-US" altLang="zh-TW" sz="4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spcBef>
                <a:spcPts val="600"/>
              </a:spcBef>
              <a:buNone/>
            </a:pP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總是主是避難所在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祂用聖手引導幫助與保護</a:t>
            </a:r>
            <a:endParaRPr lang="en-US" altLang="zh-TW" sz="4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spcBef>
                <a:spcPts val="600"/>
              </a:spcBef>
              <a:buNone/>
            </a:pP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堅固石磐至聖君王 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人的一生有喜樂有平安</a:t>
            </a:r>
            <a:endParaRPr lang="en-US" altLang="zh-TW" sz="4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spcBef>
                <a:spcPts val="600"/>
              </a:spcBef>
              <a:buNone/>
            </a:pP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攏是主為咱所備辦 </a:t>
            </a:r>
            <a:endParaRPr lang="zh-TW" altLang="en-US" sz="4800" b="1" dirty="0">
              <a:effectLst/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15365" name="Content Placeholder 2"/>
          <p:cNvSpPr>
            <a:spLocks noGrp="1"/>
          </p:cNvSpPr>
          <p:nvPr>
            <p:ph sz="half" idx="2"/>
          </p:nvPr>
        </p:nvSpPr>
        <p:spPr>
          <a:xfrm>
            <a:off x="18473" y="5715000"/>
            <a:ext cx="4705928" cy="609600"/>
          </a:xfrm>
        </p:spPr>
        <p:txBody>
          <a:bodyPr>
            <a:normAutofit/>
          </a:bodyPr>
          <a:lstStyle/>
          <a:p>
            <a:pPr marL="0" indent="0" algn="ctr">
              <a:buFontTx/>
              <a:buNone/>
            </a:pPr>
            <a:r>
              <a:rPr lang="zh-TW" altLang="en-US" sz="3200" dirty="0">
                <a:solidFill>
                  <a:srgbClr val="001C76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我的救主，我的王</a:t>
            </a:r>
            <a:r>
              <a:rPr lang="en-US" altLang="zh-TW" sz="3200" u="sng" dirty="0">
                <a:solidFill>
                  <a:srgbClr val="001C76"/>
                </a:solidFill>
                <a:latin typeface="標楷體" pitchFamily="65" charset="-120"/>
                <a:ea typeface="標楷體" pitchFamily="65" charset="-120"/>
              </a:rPr>
              <a:t>(1/3)</a:t>
            </a:r>
            <a:endParaRPr lang="en-US" altLang="en-US" sz="3200" u="sng" dirty="0">
              <a:solidFill>
                <a:srgbClr val="001C76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90924411"/>
      </p:ext>
    </p:extLst>
  </p:cSld>
  <p:clrMapOvr>
    <a:masterClrMapping/>
  </p:clrMapOvr>
  <p:transition spd="slow" advTm="10589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166" b="17171"/>
          <a:stretch/>
        </p:blipFill>
        <p:spPr>
          <a:xfrm>
            <a:off x="9236" y="6019800"/>
            <a:ext cx="4114800" cy="114772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9050" y="304800"/>
            <a:ext cx="9163050" cy="4953000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祂用疼包容咱 罪過得赦免</a:t>
            </a:r>
            <a:br>
              <a:rPr lang="en-US" altLang="zh-TW" sz="4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我的救主 我的主</a:t>
            </a:r>
            <a:b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我欲讚美救主尊名</a:t>
            </a:r>
            <a:br>
              <a:rPr lang="en-US" altLang="zh-TW" sz="4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日出日落到世間路尾</a:t>
            </a:r>
            <a:b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救主是人類福氣的源頭</a:t>
            </a:r>
            <a:br>
              <a:rPr lang="en-US" altLang="zh-TW" sz="4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咱著全心信靠祂</a:t>
            </a:r>
            <a:endParaRPr lang="zh-TW" altLang="en-US" sz="4800" b="1" dirty="0">
              <a:effectLst/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49E4F5D-0580-46CB-B36E-8EC2147491EF}"/>
              </a:ext>
            </a:extLst>
          </p:cNvPr>
          <p:cNvSpPr txBox="1">
            <a:spLocks/>
          </p:cNvSpPr>
          <p:nvPr/>
        </p:nvSpPr>
        <p:spPr>
          <a:xfrm>
            <a:off x="3962400" y="5715000"/>
            <a:ext cx="4705928" cy="60960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zh-TW" altLang="en-US" dirty="0">
                <a:solidFill>
                  <a:srgbClr val="001C76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我的救主，我的王</a:t>
            </a:r>
            <a:r>
              <a:rPr lang="en-US" altLang="zh-TW" u="sng" dirty="0">
                <a:solidFill>
                  <a:srgbClr val="001C76"/>
                </a:solidFill>
                <a:latin typeface="標楷體" pitchFamily="65" charset="-120"/>
                <a:ea typeface="標楷體" pitchFamily="65" charset="-120"/>
              </a:rPr>
              <a:t>(2/3)</a:t>
            </a:r>
            <a:endParaRPr lang="en-US" altLang="en-US" u="sng" dirty="0">
              <a:solidFill>
                <a:srgbClr val="001C76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151171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725" b="20442"/>
          <a:stretch/>
        </p:blipFill>
        <p:spPr>
          <a:xfrm>
            <a:off x="5759624" y="5013043"/>
            <a:ext cx="3384376" cy="1811434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395536" y="116632"/>
            <a:ext cx="8367464" cy="49090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</a:pP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救主是人類福氣的源頭</a:t>
            </a:r>
            <a:endParaRPr lang="en-US" altLang="zh-TW" sz="4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spcBef>
                <a:spcPts val="600"/>
              </a:spcBef>
            </a:pP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咱著全心信靠祂</a:t>
            </a:r>
          </a:p>
          <a:p>
            <a:pPr algn="ctr">
              <a:spcBef>
                <a:spcPts val="600"/>
              </a:spcBef>
            </a:pP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人的一生有苦難有平安</a:t>
            </a:r>
            <a:endParaRPr lang="en-US" altLang="zh-TW" sz="4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spcBef>
                <a:spcPts val="600"/>
              </a:spcBef>
            </a:pP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攏是主為咱所備辦</a:t>
            </a:r>
            <a:endParaRPr lang="en-US" altLang="zh-TW" sz="4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spcBef>
                <a:spcPts val="600"/>
              </a:spcBef>
            </a:pP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祂用疼包容咱 罪過得赦免</a:t>
            </a:r>
            <a:endParaRPr lang="en-US" altLang="zh-TW" sz="4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spcBef>
                <a:spcPts val="600"/>
              </a:spcBef>
            </a:pP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我的救主 我的主。</a:t>
            </a:r>
            <a:endParaRPr lang="zh-TW" altLang="en-US" sz="4800" b="1" dirty="0">
              <a:effectLst/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17FBE32-13EA-4049-9EAD-77584DA56B14}"/>
              </a:ext>
            </a:extLst>
          </p:cNvPr>
          <p:cNvSpPr txBox="1">
            <a:spLocks/>
          </p:cNvSpPr>
          <p:nvPr/>
        </p:nvSpPr>
        <p:spPr>
          <a:xfrm>
            <a:off x="18473" y="5715000"/>
            <a:ext cx="4705928" cy="60960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zh-TW" altLang="en-US" dirty="0">
                <a:solidFill>
                  <a:srgbClr val="001C76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我的救主，我的王</a:t>
            </a:r>
            <a:r>
              <a:rPr lang="en-US" altLang="zh-TW" u="sng" dirty="0">
                <a:solidFill>
                  <a:srgbClr val="001C76"/>
                </a:solidFill>
                <a:latin typeface="標楷體" pitchFamily="65" charset="-120"/>
                <a:ea typeface="標楷體" pitchFamily="65" charset="-120"/>
              </a:rPr>
              <a:t>(3/3)</a:t>
            </a:r>
            <a:endParaRPr lang="en-US" altLang="en-US" u="sng" dirty="0">
              <a:solidFill>
                <a:srgbClr val="001C76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96158888"/>
      </p:ext>
    </p:extLst>
  </p:cSld>
  <p:clrMapOvr>
    <a:masterClrMapping/>
  </p:clrMapOvr>
</p:sld>
</file>

<file path=ppt/theme/theme1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4054</TotalTime>
  <Words>154</Words>
  <Application>Microsoft Office PowerPoint</Application>
  <PresentationFormat>On-screen Show (4:3)</PresentationFormat>
  <Paragraphs>17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標楷體</vt:lpstr>
      <vt:lpstr>標楷體</vt:lpstr>
      <vt:lpstr>全真楷書</vt:lpstr>
      <vt:lpstr>Arial</vt:lpstr>
      <vt:lpstr>Calibri</vt:lpstr>
      <vt:lpstr>3_Office Theme</vt:lpstr>
      <vt:lpstr>Office Theme</vt:lpstr>
      <vt:lpstr>12_Office Theme</vt:lpstr>
      <vt:lpstr>   </vt:lpstr>
      <vt:lpstr>祂用疼包容咱 罪過得赦免 我的救主 我的主 我欲讚美救主尊名 日出日落到世間路尾 救主是人類福氣的源頭 咱著全心信靠祂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歡迎您來到 柑縣台灣基督長老教會  開闊布棚、堅固杙仔  請肅靜,預備心來敬拜上帝  請關掉您的手機,傳呼器…</dc:title>
  <dc:creator>Tai</dc:creator>
  <cp:lastModifiedBy>Jonathan</cp:lastModifiedBy>
  <cp:revision>359</cp:revision>
  <dcterms:created xsi:type="dcterms:W3CDTF">2015-12-30T23:14:56Z</dcterms:created>
  <dcterms:modified xsi:type="dcterms:W3CDTF">2018-04-07T23:16:38Z</dcterms:modified>
</cp:coreProperties>
</file>