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0" r:id="rId1"/>
    <p:sldMasterId id="2147485512" r:id="rId2"/>
  </p:sldMasterIdLst>
  <p:notesMasterIdLst>
    <p:notesMasterId r:id="rId9"/>
  </p:notesMasterIdLst>
  <p:sldIdLst>
    <p:sldId id="989" r:id="rId3"/>
    <p:sldId id="1180" r:id="rId4"/>
    <p:sldId id="1181" r:id="rId5"/>
    <p:sldId id="1182" r:id="rId6"/>
    <p:sldId id="1183" r:id="rId7"/>
    <p:sldId id="11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0C"/>
    <a:srgbClr val="000004"/>
    <a:srgbClr val="000610"/>
    <a:srgbClr val="001B46"/>
    <a:srgbClr val="0033CC"/>
    <a:srgbClr val="584300"/>
    <a:srgbClr val="967200"/>
    <a:srgbClr val="001558"/>
    <a:srgbClr val="E1E8FF"/>
    <a:srgbClr val="001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D764EE34-DDAA-4EC3-9D75-4F8CFF881F28}" type="slidenum">
              <a:rPr lang="en-US" altLang="zh-TW" sz="120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zh-TW" sz="120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718" tIns="44859" rIns="89718" bIns="44859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  <a:p>
            <a:pPr>
              <a:spcBef>
                <a:spcPct val="0"/>
              </a:spcBef>
            </a:pPr>
            <a:endParaRPr lang="en-US" altLang="zh-TW" sz="140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41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323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350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4407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365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344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238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39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8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509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312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88666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220200" cy="6858000"/>
          </a:xfrm>
          <a:prstGeom prst="rect">
            <a:avLst/>
          </a:prstGeom>
        </p:spPr>
      </p:pic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057400"/>
            <a:ext cx="8077200" cy="3352800"/>
          </a:xfrm>
          <a:noFill/>
        </p:spPr>
        <p:txBody>
          <a:bodyPr/>
          <a:lstStyle/>
          <a:p>
            <a:pPr eaLnBrk="1" hangingPunct="1"/>
            <a:r>
              <a:rPr kumimoji="0" lang="zh-TW" altLang="en-US" sz="7200" kern="1200" dirty="0">
                <a:solidFill>
                  <a:srgbClr val="000004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攏交給耶穌</a:t>
            </a:r>
            <a:br>
              <a:rPr kumimoji="0" lang="en-US" altLang="zh-TW" sz="6000" kern="1200" dirty="0">
                <a:solidFill>
                  <a:srgbClr val="00030C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kumimoji="0" lang="en-US" altLang="zh-TW" sz="1800" kern="1200" dirty="0">
                <a:solidFill>
                  <a:srgbClr val="00030C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kumimoji="0" lang="zh-TW" altLang="en-US" kern="1200" dirty="0">
                <a:solidFill>
                  <a:srgbClr val="00030C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聖歌隊</a:t>
            </a:r>
            <a:r>
              <a:rPr kumimoji="0" lang="en-US" altLang="zh-TW" kern="1200" dirty="0">
                <a:solidFill>
                  <a:srgbClr val="00030C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kumimoji="0" lang="zh-TW" altLang="en-US" kern="1200" dirty="0">
                <a:solidFill>
                  <a:srgbClr val="00030C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獻詩</a:t>
            </a:r>
            <a:endParaRPr lang="zh-TW" altLang="en-US" dirty="0">
              <a:solidFill>
                <a:srgbClr val="00030C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020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C26C17-291E-4753-A6C7-14446BF658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0"/>
            <a:ext cx="9220200" cy="6858000"/>
          </a:xfrm>
          <a:prstGeom prst="rect">
            <a:avLst/>
          </a:prstGeom>
          <a:effectLst>
            <a:glow rad="1651000">
              <a:schemeClr val="accent1">
                <a:alpha val="0"/>
              </a:schemeClr>
            </a:glow>
            <a:outerShdw algn="ctr" rotWithShape="0">
              <a:srgbClr val="000000">
                <a:alpha val="0"/>
              </a:srgbClr>
            </a:outerShdw>
            <a:reflection blurRad="1270000" stA="0" endPos="65000" dist="1143000" dir="5400000" sy="-100000" algn="bl" rotWithShape="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E3DC667-E143-4606-893E-D2A111ADA24F}"/>
              </a:ext>
            </a:extLst>
          </p:cNvPr>
          <p:cNvSpPr/>
          <p:nvPr/>
        </p:nvSpPr>
        <p:spPr>
          <a:xfrm>
            <a:off x="114300" y="-228600"/>
            <a:ext cx="89154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當烏雲阻礙你的路 </a:t>
            </a:r>
            <a:endParaRPr lang="en-US" altLang="zh-TW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當傷心目屎若落雨 </a:t>
            </a: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當遇著煩惱無快樂 </a:t>
            </a:r>
            <a:endParaRPr lang="en-US" altLang="zh-TW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攏交互耶穌 攏交互耶穌 </a:t>
            </a:r>
            <a:endParaRPr lang="en-US" altLang="zh-TW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當暗暝孤單一個人 </a:t>
            </a:r>
            <a:endParaRPr lang="en-US" altLang="zh-TW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當聽未著美妙歌聲 </a:t>
            </a: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當日光出來猶原暗 </a:t>
            </a:r>
            <a:endParaRPr lang="en-US" altLang="zh-TW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800" b="1" dirty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攏交互耶穌 攏交互耶穌 </a:t>
            </a:r>
            <a:endParaRPr lang="en-US" altLang="zh-TW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8587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6AD93-366E-4561-B11F-A9C57301A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8600"/>
            <a:ext cx="8153400" cy="6096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祂欲成做你的朋友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欲安慰你互你自由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無別的朋友親像耶穌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祂是福氣平安歡喜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祂是希望閣有愛疼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祂互咱罪赦重頭生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當你面對寒冷暗暝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當你心情暗淡無光 </a:t>
            </a:r>
            <a:endParaRPr lang="en-US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AAE4F7-65A3-4540-B460-9D6544E89A4B}"/>
              </a:ext>
            </a:extLst>
          </p:cNvPr>
          <p:cNvSpPr txBox="1"/>
          <p:nvPr/>
        </p:nvSpPr>
        <p:spPr>
          <a:xfrm>
            <a:off x="7505700" y="6096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30C"/>
                </a:solidFill>
              </a:rPr>
              <a:t>2 of 5</a:t>
            </a:r>
          </a:p>
        </p:txBody>
      </p:sp>
    </p:spTree>
    <p:extLst>
      <p:ext uri="{BB962C8B-B14F-4D97-AF65-F5344CB8AC3E}">
        <p14:creationId xmlns:p14="http://schemas.microsoft.com/office/powerpoint/2010/main" val="288578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523A-1DEF-4853-B89E-FFF4B6F5D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當苦難互你真失望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攏交互耶穌 攏交互耶穌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當你背重擔無幫助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當你心神憂傷煩惱 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祂充滿憐憫與愛疼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攏交互耶穌 攏交互耶穌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53630B-FEBE-415B-8987-7E1E3FFC882A}"/>
              </a:ext>
            </a:extLst>
          </p:cNvPr>
          <p:cNvSpPr txBox="1"/>
          <p:nvPr/>
        </p:nvSpPr>
        <p:spPr>
          <a:xfrm>
            <a:off x="7505700" y="6096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30C"/>
                </a:solidFill>
              </a:rPr>
              <a:t>3 of 5</a:t>
            </a:r>
          </a:p>
        </p:txBody>
      </p:sp>
    </p:spTree>
    <p:extLst>
      <p:ext uri="{BB962C8B-B14F-4D97-AF65-F5344CB8AC3E}">
        <p14:creationId xmlns:p14="http://schemas.microsoft.com/office/powerpoint/2010/main" val="48508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523A-1DEF-4853-B89E-FFF4B6F5D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8229600" cy="5867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祂欲成做你的朋友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欲安慰你互你自由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無別的朋友親像耶穌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祂是福氣平安歡喜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祂是希望閣有慈悲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祂互咱罪赦重頭生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當清早時日光照來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當黑雲與憂傷離開 </a:t>
            </a:r>
            <a:endParaRPr lang="en-US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E6161-D2AE-498A-B13D-2EAFF60F00E3}"/>
              </a:ext>
            </a:extLst>
          </p:cNvPr>
          <p:cNvSpPr txBox="1"/>
          <p:nvPr/>
        </p:nvSpPr>
        <p:spPr>
          <a:xfrm>
            <a:off x="7505700" y="6096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30C"/>
                </a:solidFill>
              </a:rPr>
              <a:t>4 of 5</a:t>
            </a:r>
          </a:p>
        </p:txBody>
      </p:sp>
    </p:spTree>
    <p:extLst>
      <p:ext uri="{BB962C8B-B14F-4D97-AF65-F5344CB8AC3E}">
        <p14:creationId xmlns:p14="http://schemas.microsoft.com/office/powerpoint/2010/main" val="60775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428F2-B62C-47B7-A032-BAB7C1C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59436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著獻感恩互咱上帝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攏交互耶穌 攏交互耶穌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嘸管是落雨抑出日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祂的疼永遠陪伴你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祂值得咱感恩讚美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攏交互耶穌 攏交互耶穌 </a:t>
            </a:r>
            <a:endParaRPr lang="en-US" altLang="zh-TW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攏交互耶穌 攏交互耶穌 </a:t>
            </a:r>
            <a:r>
              <a:rPr lang="en-US" altLang="zh-TW" sz="4800" b="1" dirty="0">
                <a:solidFill>
                  <a:srgbClr val="00030C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endParaRPr lang="en-US" sz="4800" b="1" dirty="0">
              <a:solidFill>
                <a:srgbClr val="00030C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A8A967-6D4D-4C44-B5C6-F08B5A3D67DB}"/>
              </a:ext>
            </a:extLst>
          </p:cNvPr>
          <p:cNvSpPr txBox="1"/>
          <p:nvPr/>
        </p:nvSpPr>
        <p:spPr>
          <a:xfrm>
            <a:off x="7505700" y="6096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30C"/>
                </a:solidFill>
              </a:rPr>
              <a:t>5 of 5</a:t>
            </a:r>
          </a:p>
        </p:txBody>
      </p:sp>
    </p:spTree>
    <p:extLst>
      <p:ext uri="{BB962C8B-B14F-4D97-AF65-F5344CB8AC3E}">
        <p14:creationId xmlns:p14="http://schemas.microsoft.com/office/powerpoint/2010/main" val="4238596905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4259</TotalTime>
  <Words>336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標楷體</vt:lpstr>
      <vt:lpstr>標楷體</vt:lpstr>
      <vt:lpstr>新細明體</vt:lpstr>
      <vt:lpstr>新細明體</vt:lpstr>
      <vt:lpstr>全真楷書</vt:lpstr>
      <vt:lpstr>華康粗黑體</vt:lpstr>
      <vt:lpstr>Arial</vt:lpstr>
      <vt:lpstr>Calibri</vt:lpstr>
      <vt:lpstr>Times New Roman</vt:lpstr>
      <vt:lpstr>1_預設簡報設計</vt:lpstr>
      <vt:lpstr>2_預設簡報設計</vt:lpstr>
      <vt:lpstr>攏交給耶穌  聖歌隊 獻詩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365</cp:revision>
  <dcterms:created xsi:type="dcterms:W3CDTF">2015-12-30T23:14:56Z</dcterms:created>
  <dcterms:modified xsi:type="dcterms:W3CDTF">2018-04-15T04:33:04Z</dcterms:modified>
</cp:coreProperties>
</file>