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10" r:id="rId1"/>
    <p:sldMasterId id="2147485512" r:id="rId2"/>
  </p:sldMasterIdLst>
  <p:notesMasterIdLst>
    <p:notesMasterId r:id="rId9"/>
  </p:notesMasterIdLst>
  <p:sldIdLst>
    <p:sldId id="989" r:id="rId3"/>
    <p:sldId id="1180" r:id="rId4"/>
    <p:sldId id="1181" r:id="rId5"/>
    <p:sldId id="1182" r:id="rId6"/>
    <p:sldId id="1183" r:id="rId7"/>
    <p:sldId id="118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30C"/>
    <a:srgbClr val="000004"/>
    <a:srgbClr val="000610"/>
    <a:srgbClr val="001B46"/>
    <a:srgbClr val="0033CC"/>
    <a:srgbClr val="584300"/>
    <a:srgbClr val="967200"/>
    <a:srgbClr val="001558"/>
    <a:srgbClr val="E1E8FF"/>
    <a:srgbClr val="001C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9pPr>
          </a:lstStyle>
          <a:p>
            <a:pPr eaLnBrk="1" hangingPunct="1"/>
            <a:fld id="{D764EE34-DDAA-4EC3-9D75-4F8CFF881F28}" type="slidenum">
              <a:rPr lang="en-US" altLang="zh-TW" sz="1200">
                <a:solidFill>
                  <a:srgbClr val="000000"/>
                </a:solidFill>
              </a:rPr>
              <a:pPr eaLnBrk="1" hangingPunct="1"/>
              <a:t>1</a:t>
            </a:fld>
            <a:endParaRPr lang="en-US" altLang="zh-TW" sz="1200">
              <a:solidFill>
                <a:srgbClr val="000000"/>
              </a:solidFill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4213"/>
            <a:ext cx="4573588" cy="34305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63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89718" tIns="44859" rIns="89718" bIns="44859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TW" sz="1400">
              <a:ea typeface="全真楷書"/>
              <a:cs typeface="全真楷書"/>
            </a:endParaRPr>
          </a:p>
          <a:p>
            <a:pPr>
              <a:spcBef>
                <a:spcPct val="0"/>
              </a:spcBef>
            </a:pPr>
            <a:endParaRPr lang="en-US" altLang="zh-TW" sz="1400">
              <a:ea typeface="全真楷書"/>
              <a:cs typeface="全真楷書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EF87D9B2-965B-40C5-8FFA-5E112BBCBF4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0141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DF738AE4-7CE1-4A8C-9069-AD4D7AA54E4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53230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C33D4655-6749-44A6-BAE8-7482733A2A1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13504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33801936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7151740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0676160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244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2580161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1195898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27580398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92185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366201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BB4268AF-C425-46EF-A417-B9BBB482586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444073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3083469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5276662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381000"/>
            <a:ext cx="20955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1341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78675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187CEBFD-0925-4D54-9769-1E675347150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63652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F6F1A64F-90DB-4A5C-A5A2-C74BEB9B9E7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33442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4551A1EF-A409-479C-A229-1A84E9DCD48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42380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7296E771-4B6B-4AA1-BAEF-EB4311D9512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11395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F72A7BD7-9AFE-43F6-9CE5-7E58E04CD55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50897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5CE7A07E-D9ED-4B85-8894-7A984CA993F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85096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D84A89A9-02FA-4623-A4AD-F16DF59CBA5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63126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F18815A-D3EB-4679-87BA-981C73FA6D98}" type="slidenum">
              <a:rPr kumimoji="1" lang="en-US" altLang="zh-TW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886666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11" r:id="rId1"/>
    <p:sldLayoutId id="2147484612" r:id="rId2"/>
    <p:sldLayoutId id="2147484613" r:id="rId3"/>
    <p:sldLayoutId id="2147484614" r:id="rId4"/>
    <p:sldLayoutId id="2147484615" r:id="rId5"/>
    <p:sldLayoutId id="2147484616" r:id="rId6"/>
    <p:sldLayoutId id="2147484617" r:id="rId7"/>
    <p:sldLayoutId id="2147484618" r:id="rId8"/>
    <p:sldLayoutId id="2147484619" r:id="rId9"/>
    <p:sldLayoutId id="2147484620" r:id="rId10"/>
    <p:sldLayoutId id="21474846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PMingLiU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PMingLiU" pitchFamily="18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PMingLiU" pitchFamily="18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PMingLiU" pitchFamily="18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PMingLiU" pitchFamily="18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PMingLiU" pitchFamily="18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tx1"/>
            </a:gs>
            <a:gs pos="50000">
              <a:srgbClr val="000066"/>
            </a:gs>
            <a:gs pos="100000">
              <a:schemeClr val="tx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3820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3820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2854325" y="2976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1029" name="Line 5"/>
          <p:cNvSpPr>
            <a:spLocks noChangeShapeType="1"/>
          </p:cNvSpPr>
          <p:nvPr userDrawn="1"/>
        </p:nvSpPr>
        <p:spPr bwMode="auto">
          <a:xfrm>
            <a:off x="0" y="6846888"/>
            <a:ext cx="7772400" cy="11112"/>
          </a:xfrm>
          <a:prstGeom prst="line">
            <a:avLst/>
          </a:prstGeom>
          <a:noFill/>
          <a:ln w="38100">
            <a:solidFill>
              <a:srgbClr val="FF9966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sz="4800" b="1">
              <a:solidFill>
                <a:srgbClr val="000000"/>
              </a:solidFill>
              <a:ea typeface="新細明體" pitchFamily="18" charset="-120"/>
            </a:endParaRPr>
          </a:p>
        </p:txBody>
      </p:sp>
      <p:pic>
        <p:nvPicPr>
          <p:cNvPr id="1030" name="Picture 7" descr="typc banner 0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5926138"/>
            <a:ext cx="971550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2012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513" r:id="rId1"/>
    <p:sldLayoutId id="2147485514" r:id="rId2"/>
    <p:sldLayoutId id="2147485515" r:id="rId3"/>
    <p:sldLayoutId id="2147485516" r:id="rId4"/>
    <p:sldLayoutId id="2147485517" r:id="rId5"/>
    <p:sldLayoutId id="2147485518" r:id="rId6"/>
    <p:sldLayoutId id="2147485519" r:id="rId7"/>
    <p:sldLayoutId id="2147485520" r:id="rId8"/>
    <p:sldLayoutId id="2147485521" r:id="rId9"/>
    <p:sldLayoutId id="2147485522" r:id="rId10"/>
    <p:sldLayoutId id="214748552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kumimoji="1" sz="4400">
          <a:solidFill>
            <a:srgbClr val="FFFF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rgbClr val="FFFF66"/>
          </a:solidFill>
          <a:latin typeface="+mn-lt"/>
          <a:ea typeface="華康粗黑體" pitchFamily="49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rgbClr val="FFFF66"/>
          </a:solidFill>
          <a:latin typeface="+mn-lt"/>
          <a:ea typeface="華康粗黑體" pitchFamily="49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0"/>
            <a:ext cx="9220200" cy="6858000"/>
          </a:xfrm>
          <a:prstGeom prst="rect">
            <a:avLst/>
          </a:prstGeom>
        </p:spPr>
      </p:pic>
      <p:sp>
        <p:nvSpPr>
          <p:cNvPr id="14339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2057400"/>
            <a:ext cx="8077200" cy="3352800"/>
          </a:xfrm>
          <a:noFill/>
        </p:spPr>
        <p:txBody>
          <a:bodyPr/>
          <a:lstStyle/>
          <a:p>
            <a:pPr eaLnBrk="1" hangingPunct="1"/>
            <a:r>
              <a:rPr kumimoji="0" lang="zh-TW" altLang="en-US" sz="7200" kern="1200" dirty="0">
                <a:solidFill>
                  <a:srgbClr val="000004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攏交給耶穌</a:t>
            </a:r>
            <a:br>
              <a:rPr kumimoji="0" lang="en-US" altLang="zh-TW" sz="6000" kern="1200" dirty="0">
                <a:solidFill>
                  <a:srgbClr val="00030C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kumimoji="0" lang="en-US" altLang="zh-TW" sz="1800" kern="1200" dirty="0">
                <a:solidFill>
                  <a:srgbClr val="00030C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kumimoji="0" lang="zh-TW" altLang="en-US" kern="1200" dirty="0">
                <a:solidFill>
                  <a:srgbClr val="00030C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聖歌隊</a:t>
            </a:r>
            <a:r>
              <a:rPr kumimoji="0" lang="en-US" altLang="zh-TW" kern="1200" dirty="0">
                <a:solidFill>
                  <a:srgbClr val="00030C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kumimoji="0" lang="zh-TW" altLang="en-US" kern="1200" dirty="0">
                <a:solidFill>
                  <a:srgbClr val="00030C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獻詩</a:t>
            </a:r>
            <a:endParaRPr lang="zh-TW" altLang="en-US" dirty="0">
              <a:solidFill>
                <a:srgbClr val="00030C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0204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9C26C17-291E-4753-A6C7-14446BF6582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GlowDiffused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100" y="0"/>
            <a:ext cx="9220200" cy="6858000"/>
          </a:xfrm>
          <a:prstGeom prst="rect">
            <a:avLst/>
          </a:prstGeom>
          <a:effectLst>
            <a:glow rad="1651000">
              <a:schemeClr val="accent1">
                <a:alpha val="0"/>
              </a:schemeClr>
            </a:glow>
            <a:outerShdw algn="ctr" rotWithShape="0">
              <a:srgbClr val="000000">
                <a:alpha val="0"/>
              </a:srgbClr>
            </a:outerShdw>
            <a:reflection blurRad="1270000" stA="0" endPos="65000" dist="1143000" dir="5400000" sy="-100000" algn="bl" rotWithShape="0"/>
          </a:effec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E3DC667-E143-4606-893E-D2A111ADA24F}"/>
              </a:ext>
            </a:extLst>
          </p:cNvPr>
          <p:cNvSpPr/>
          <p:nvPr/>
        </p:nvSpPr>
        <p:spPr>
          <a:xfrm>
            <a:off x="114300" y="-228600"/>
            <a:ext cx="8915400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4400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當烏雲阻礙你的路 </a:t>
            </a:r>
            <a:endParaRPr lang="en-US" altLang="zh-TW" sz="4800" b="1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當傷心目屎若落雨 </a:t>
            </a:r>
          </a:p>
          <a:p>
            <a:pPr algn="ctr"/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當遇著煩惱無快樂 </a:t>
            </a:r>
            <a:endParaRPr lang="en-US" altLang="zh-TW" sz="4800" b="1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攏交互耶穌 攏交互耶穌 </a:t>
            </a:r>
            <a:endParaRPr lang="en-US" altLang="zh-TW" sz="4800" b="1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當暗暝孤單一個人 </a:t>
            </a:r>
            <a:endParaRPr lang="en-US" altLang="zh-TW" sz="4800" b="1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當聽未著美妙歌聲 </a:t>
            </a:r>
          </a:p>
          <a:p>
            <a:pPr algn="ctr"/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當日光出來猶原暗 </a:t>
            </a:r>
            <a:endParaRPr lang="en-US" altLang="zh-TW" sz="4800" b="1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攏交互耶穌 攏交互耶穌 </a:t>
            </a:r>
            <a:endParaRPr lang="en-US" altLang="zh-TW" sz="4800" b="1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58587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D6AD93-366E-4561-B11F-A9C57301A0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28600"/>
            <a:ext cx="8153400" cy="6096000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zh-TW" altLang="en-US" sz="4800" b="1" dirty="0">
                <a:solidFill>
                  <a:srgbClr val="00030C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祂欲成做你的朋友 </a:t>
            </a:r>
            <a:endParaRPr lang="en-US" altLang="zh-TW" sz="4800" b="1" dirty="0">
              <a:solidFill>
                <a:srgbClr val="00030C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800" b="1" dirty="0">
                <a:solidFill>
                  <a:srgbClr val="00030C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欲安慰你互你自由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800" b="1" dirty="0">
                <a:solidFill>
                  <a:srgbClr val="00030C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無別的朋友親像耶穌 </a:t>
            </a:r>
            <a:endParaRPr lang="en-US" altLang="zh-TW" sz="4800" b="1" dirty="0">
              <a:solidFill>
                <a:srgbClr val="00030C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800" b="1" dirty="0">
                <a:solidFill>
                  <a:srgbClr val="00030C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祂是福氣平安歡喜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800" b="1" dirty="0">
                <a:solidFill>
                  <a:srgbClr val="00030C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祂是希望閣有愛疼 </a:t>
            </a:r>
            <a:endParaRPr lang="en-US" altLang="zh-TW" sz="4800" b="1" dirty="0">
              <a:solidFill>
                <a:srgbClr val="00030C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800" b="1" dirty="0">
                <a:solidFill>
                  <a:srgbClr val="00030C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祂互咱罪赦重頭生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800" b="1" dirty="0">
                <a:solidFill>
                  <a:srgbClr val="00030C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當你面對寒冷暗暝 </a:t>
            </a:r>
            <a:endParaRPr lang="en-US" altLang="zh-TW" sz="4800" b="1" dirty="0">
              <a:solidFill>
                <a:srgbClr val="00030C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800" b="1" dirty="0">
                <a:solidFill>
                  <a:srgbClr val="00030C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當你心情暗淡無光 </a:t>
            </a:r>
            <a:endParaRPr lang="en-US" sz="4800" b="1" dirty="0">
              <a:solidFill>
                <a:srgbClr val="00030C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AAE4F7-65A3-4540-B460-9D6544E89A4B}"/>
              </a:ext>
            </a:extLst>
          </p:cNvPr>
          <p:cNvSpPr txBox="1"/>
          <p:nvPr/>
        </p:nvSpPr>
        <p:spPr>
          <a:xfrm>
            <a:off x="7505700" y="6096000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030C"/>
                </a:solidFill>
              </a:rPr>
              <a:t>2 of 5</a:t>
            </a:r>
          </a:p>
        </p:txBody>
      </p:sp>
    </p:spTree>
    <p:extLst>
      <p:ext uri="{BB962C8B-B14F-4D97-AF65-F5344CB8AC3E}">
        <p14:creationId xmlns:p14="http://schemas.microsoft.com/office/powerpoint/2010/main" val="2885785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D7523A-1DEF-4853-B89E-FFF4B6F5DF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67400"/>
          </a:xfrm>
        </p:spPr>
        <p:txBody>
          <a:bodyPr/>
          <a:lstStyle/>
          <a:p>
            <a:pPr marL="0" indent="0" algn="ctr">
              <a:buNone/>
            </a:pPr>
            <a:r>
              <a:rPr lang="zh-TW" altLang="en-US" sz="4800" b="1" dirty="0">
                <a:solidFill>
                  <a:srgbClr val="00030C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當苦難互你真失望 </a:t>
            </a:r>
            <a:endParaRPr lang="en-US" altLang="zh-TW" sz="4800" b="1" dirty="0">
              <a:solidFill>
                <a:srgbClr val="00030C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800" b="1" dirty="0">
                <a:solidFill>
                  <a:srgbClr val="00030C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攏交互耶穌 攏交互耶穌 </a:t>
            </a:r>
            <a:endParaRPr lang="en-US" altLang="zh-TW" sz="4800" b="1" dirty="0">
              <a:solidFill>
                <a:srgbClr val="00030C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800" b="1" dirty="0">
                <a:solidFill>
                  <a:srgbClr val="00030C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當你背重擔無幫助 </a:t>
            </a:r>
            <a:endParaRPr lang="en-US" altLang="zh-TW" sz="4800" b="1" dirty="0">
              <a:solidFill>
                <a:srgbClr val="00030C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800" b="1" dirty="0">
                <a:solidFill>
                  <a:srgbClr val="00030C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當你心神憂傷煩惱 </a:t>
            </a:r>
          </a:p>
          <a:p>
            <a:pPr marL="0" indent="0" algn="ctr">
              <a:buNone/>
            </a:pPr>
            <a:r>
              <a:rPr lang="zh-TW" altLang="en-US" sz="4800" b="1" dirty="0">
                <a:solidFill>
                  <a:srgbClr val="00030C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祂充滿憐憫與愛疼 </a:t>
            </a:r>
            <a:endParaRPr lang="en-US" altLang="zh-TW" sz="4800" b="1" dirty="0">
              <a:solidFill>
                <a:srgbClr val="00030C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800" b="1" dirty="0">
                <a:solidFill>
                  <a:srgbClr val="00030C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攏交互耶穌 攏交互耶穌 </a:t>
            </a:r>
            <a:endParaRPr lang="en-US" altLang="zh-TW" sz="4800" b="1" dirty="0">
              <a:solidFill>
                <a:srgbClr val="00030C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53630B-FEBE-415B-8987-7E1E3FFC882A}"/>
              </a:ext>
            </a:extLst>
          </p:cNvPr>
          <p:cNvSpPr txBox="1"/>
          <p:nvPr/>
        </p:nvSpPr>
        <p:spPr>
          <a:xfrm>
            <a:off x="7505700" y="6096000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030C"/>
                </a:solidFill>
              </a:rPr>
              <a:t>3 of 5</a:t>
            </a:r>
          </a:p>
        </p:txBody>
      </p:sp>
    </p:spTree>
    <p:extLst>
      <p:ext uri="{BB962C8B-B14F-4D97-AF65-F5344CB8AC3E}">
        <p14:creationId xmlns:p14="http://schemas.microsoft.com/office/powerpoint/2010/main" val="485081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D7523A-1DEF-4853-B89E-FFF4B6F5DF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228600"/>
            <a:ext cx="8229600" cy="5867400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zh-TW" altLang="en-US" sz="4800" b="1" dirty="0">
                <a:solidFill>
                  <a:srgbClr val="00030C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祂欲成做你的朋友 </a:t>
            </a:r>
            <a:endParaRPr lang="en-US" altLang="zh-TW" sz="4800" b="1" dirty="0">
              <a:solidFill>
                <a:srgbClr val="00030C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800" b="1" dirty="0">
                <a:solidFill>
                  <a:srgbClr val="00030C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欲安慰你互你自由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800" b="1" dirty="0">
                <a:solidFill>
                  <a:srgbClr val="00030C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無別的朋友親像耶穌 </a:t>
            </a:r>
            <a:endParaRPr lang="en-US" altLang="zh-TW" sz="4800" b="1" dirty="0">
              <a:solidFill>
                <a:srgbClr val="00030C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800" b="1" dirty="0">
                <a:solidFill>
                  <a:srgbClr val="00030C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祂是福氣平安歡喜 </a:t>
            </a:r>
            <a:endParaRPr lang="en-US" altLang="zh-TW" sz="4800" b="1" dirty="0">
              <a:solidFill>
                <a:srgbClr val="00030C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800" b="1" dirty="0">
                <a:solidFill>
                  <a:srgbClr val="00030C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祂是希望閣有慈悲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800" b="1" dirty="0">
                <a:solidFill>
                  <a:srgbClr val="00030C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祂互咱罪赦重頭生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800" b="1" dirty="0">
                <a:solidFill>
                  <a:srgbClr val="00030C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當清早時日光照來 </a:t>
            </a:r>
            <a:endParaRPr lang="en-US" altLang="zh-TW" sz="4800" b="1" dirty="0">
              <a:solidFill>
                <a:srgbClr val="00030C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800" b="1" dirty="0">
                <a:solidFill>
                  <a:srgbClr val="00030C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當黑雲與憂傷離開 </a:t>
            </a:r>
            <a:endParaRPr lang="en-US" sz="4800" b="1" dirty="0">
              <a:solidFill>
                <a:srgbClr val="00030C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D9E6161-D2AE-498A-B13D-2EAFF60F00E3}"/>
              </a:ext>
            </a:extLst>
          </p:cNvPr>
          <p:cNvSpPr txBox="1"/>
          <p:nvPr/>
        </p:nvSpPr>
        <p:spPr>
          <a:xfrm>
            <a:off x="7505700" y="6096000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030C"/>
                </a:solidFill>
              </a:rPr>
              <a:t>4 of 5</a:t>
            </a:r>
          </a:p>
        </p:txBody>
      </p:sp>
    </p:spTree>
    <p:extLst>
      <p:ext uri="{BB962C8B-B14F-4D97-AF65-F5344CB8AC3E}">
        <p14:creationId xmlns:p14="http://schemas.microsoft.com/office/powerpoint/2010/main" val="607759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2428F2-B62C-47B7-A032-BAB7C1C9DF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52400"/>
            <a:ext cx="8229600" cy="5943600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zh-TW" altLang="en-US" sz="4800" b="1" dirty="0">
                <a:solidFill>
                  <a:srgbClr val="00030C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著獻感恩互咱上帝 </a:t>
            </a:r>
            <a:endParaRPr lang="en-US" altLang="zh-TW" sz="4800" b="1" dirty="0">
              <a:solidFill>
                <a:srgbClr val="00030C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800" b="1" dirty="0">
                <a:solidFill>
                  <a:srgbClr val="00030C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攏交互耶穌 攏交互耶穌 </a:t>
            </a:r>
            <a:endParaRPr lang="en-US" altLang="zh-TW" sz="4800" b="1" dirty="0">
              <a:solidFill>
                <a:srgbClr val="00030C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800" b="1" dirty="0">
                <a:solidFill>
                  <a:srgbClr val="00030C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嘸管是落雨抑出日 </a:t>
            </a:r>
            <a:endParaRPr lang="en-US" altLang="zh-TW" sz="4800" b="1" dirty="0">
              <a:solidFill>
                <a:srgbClr val="00030C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800" b="1" dirty="0">
                <a:solidFill>
                  <a:srgbClr val="00030C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祂的疼永遠陪伴你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800" b="1" dirty="0">
                <a:solidFill>
                  <a:srgbClr val="00030C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祂值得咱感恩讚美 </a:t>
            </a:r>
            <a:endParaRPr lang="en-US" altLang="zh-TW" sz="4800" b="1" dirty="0">
              <a:solidFill>
                <a:srgbClr val="00030C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800" b="1" dirty="0">
                <a:solidFill>
                  <a:srgbClr val="00030C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攏交互耶穌 攏交互耶穌 </a:t>
            </a:r>
            <a:endParaRPr lang="en-US" altLang="zh-TW" sz="4800" b="1" dirty="0">
              <a:solidFill>
                <a:srgbClr val="00030C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4800" b="1" dirty="0">
                <a:solidFill>
                  <a:srgbClr val="00030C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攏交互耶穌 攏交互耶穌 </a:t>
            </a:r>
            <a:r>
              <a:rPr lang="en-US" altLang="zh-TW" sz="4800" b="1" dirty="0">
                <a:solidFill>
                  <a:srgbClr val="00030C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…</a:t>
            </a:r>
            <a:endParaRPr lang="en-US" sz="4800" b="1" dirty="0">
              <a:solidFill>
                <a:srgbClr val="00030C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A8A967-6D4D-4C44-B5C6-F08B5A3D67DB}"/>
              </a:ext>
            </a:extLst>
          </p:cNvPr>
          <p:cNvSpPr txBox="1"/>
          <p:nvPr/>
        </p:nvSpPr>
        <p:spPr>
          <a:xfrm>
            <a:off x="7505700" y="6096000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030C"/>
                </a:solidFill>
              </a:rPr>
              <a:t>5 of 5</a:t>
            </a:r>
          </a:p>
        </p:txBody>
      </p:sp>
    </p:spTree>
    <p:extLst>
      <p:ext uri="{BB962C8B-B14F-4D97-AF65-F5344CB8AC3E}">
        <p14:creationId xmlns:p14="http://schemas.microsoft.com/office/powerpoint/2010/main" val="4238596905"/>
      </p:ext>
    </p:extLst>
  </p:cSld>
  <p:clrMapOvr>
    <a:masterClrMapping/>
  </p:clrMapOvr>
</p:sld>
</file>

<file path=ppt/theme/theme1.xml><?xml version="1.0" encoding="utf-8"?>
<a:theme xmlns:a="http://schemas.openxmlformats.org/drawingml/2006/main" name="1_預設簡報設計">
  <a:themeElements>
    <a:clrScheme name="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DADADA"/>
      </a:accent4>
      <a:accent5>
        <a:srgbClr val="FFFFFF"/>
      </a:accent5>
      <a:accent6>
        <a:srgbClr val="E7E7E7"/>
      </a:accent6>
      <a:hlink>
        <a:srgbClr val="FFFFFF"/>
      </a:hlink>
      <a:folHlink>
        <a:srgbClr val="FFFFFF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預設簡報設計">
      <a:majorFont>
        <a:latin typeface="Times New Roman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4259</TotalTime>
  <Words>336</Words>
  <Application>Microsoft Office PowerPoint</Application>
  <PresentationFormat>On-screen Show (4:3)</PresentationFormat>
  <Paragraphs>44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標楷體</vt:lpstr>
      <vt:lpstr>標楷體</vt:lpstr>
      <vt:lpstr>新細明體</vt:lpstr>
      <vt:lpstr>新細明體</vt:lpstr>
      <vt:lpstr>全真楷書</vt:lpstr>
      <vt:lpstr>華康粗黑體</vt:lpstr>
      <vt:lpstr>Arial</vt:lpstr>
      <vt:lpstr>Calibri</vt:lpstr>
      <vt:lpstr>Times New Roman</vt:lpstr>
      <vt:lpstr>1_預設簡報設計</vt:lpstr>
      <vt:lpstr>2_預設簡報設計</vt:lpstr>
      <vt:lpstr>攏交給耶穌  聖歌隊 獻詩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Jonathan</cp:lastModifiedBy>
  <cp:revision>365</cp:revision>
  <dcterms:created xsi:type="dcterms:W3CDTF">2015-12-30T23:14:56Z</dcterms:created>
  <dcterms:modified xsi:type="dcterms:W3CDTF">2018-04-15T04:33:04Z</dcterms:modified>
</cp:coreProperties>
</file>