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57" r:id="rId4"/>
    <p:sldId id="261" r:id="rId5"/>
    <p:sldId id="258" r:id="rId6"/>
    <p:sldId id="262" r:id="rId7"/>
    <p:sldId id="259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754" y="-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12714-47AA-4CE3-B372-9146D5D17BE3}" type="datetimeFigureOut">
              <a:rPr lang="en-US" smtClean="0"/>
              <a:t>4/21/2018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016AC-6FFA-4DEC-91EA-4F1267874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65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12714-47AA-4CE3-B372-9146D5D17BE3}" type="datetimeFigureOut">
              <a:rPr lang="en-US" smtClean="0"/>
              <a:t>4/21/2018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016AC-6FFA-4DEC-91EA-4F1267874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767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12714-47AA-4CE3-B372-9146D5D17BE3}" type="datetimeFigureOut">
              <a:rPr lang="en-US" smtClean="0"/>
              <a:t>4/21/2018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016AC-6FFA-4DEC-91EA-4F1267874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173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12714-47AA-4CE3-B372-9146D5D17BE3}" type="datetimeFigureOut">
              <a:rPr lang="en-US" smtClean="0"/>
              <a:t>4/21/2018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016AC-6FFA-4DEC-91EA-4F1267874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003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12714-47AA-4CE3-B372-9146D5D17BE3}" type="datetimeFigureOut">
              <a:rPr lang="en-US" smtClean="0"/>
              <a:t>4/21/2018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016AC-6FFA-4DEC-91EA-4F1267874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24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12714-47AA-4CE3-B372-9146D5D17BE3}" type="datetimeFigureOut">
              <a:rPr lang="en-US" smtClean="0"/>
              <a:t>4/21/2018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016AC-6FFA-4DEC-91EA-4F1267874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142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12714-47AA-4CE3-B372-9146D5D17BE3}" type="datetimeFigureOut">
              <a:rPr lang="en-US" smtClean="0"/>
              <a:t>4/21/2018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016AC-6FFA-4DEC-91EA-4F1267874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508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12714-47AA-4CE3-B372-9146D5D17BE3}" type="datetimeFigureOut">
              <a:rPr lang="en-US" smtClean="0"/>
              <a:t>4/21/2018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016AC-6FFA-4DEC-91EA-4F1267874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447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12714-47AA-4CE3-B372-9146D5D17BE3}" type="datetimeFigureOut">
              <a:rPr lang="en-US" smtClean="0"/>
              <a:t>4/21/2018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016AC-6FFA-4DEC-91EA-4F1267874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788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12714-47AA-4CE3-B372-9146D5D17BE3}" type="datetimeFigureOut">
              <a:rPr lang="en-US" smtClean="0"/>
              <a:t>4/21/2018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016AC-6FFA-4DEC-91EA-4F1267874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407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12714-47AA-4CE3-B372-9146D5D17BE3}" type="datetimeFigureOut">
              <a:rPr lang="en-US" smtClean="0"/>
              <a:t>4/21/2018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016AC-6FFA-4DEC-91EA-4F1267874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770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D12714-47AA-4CE3-B372-9146D5D17BE3}" type="datetimeFigureOut">
              <a:rPr lang="en-US" smtClean="0"/>
              <a:t>4/21/2018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D016AC-6FFA-4DEC-91EA-4F1267874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043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533"/>
          <a:stretch/>
        </p:blipFill>
        <p:spPr>
          <a:xfrm>
            <a:off x="1907704" y="5382330"/>
            <a:ext cx="4968552" cy="147567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85412" y="0"/>
            <a:ext cx="8388424" cy="5883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6700"/>
              </a:lnSpc>
            </a:pPr>
            <a:r>
              <a:rPr lang="zh-TW" altLang="en-US" sz="5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嗚</a:t>
            </a:r>
            <a:r>
              <a:rPr lang="en-US" sz="5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…………</a:t>
            </a:r>
          </a:p>
          <a:p>
            <a:pPr algn="ctr">
              <a:lnSpc>
                <a:spcPts val="6700"/>
              </a:lnSpc>
            </a:pPr>
            <a:r>
              <a:rPr lang="zh-TW" altLang="en-US" sz="5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踮佇樹林中</a:t>
            </a:r>
            <a:endParaRPr lang="en-US" altLang="zh-TW" sz="5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>
              <a:lnSpc>
                <a:spcPts val="6700"/>
              </a:lnSpc>
            </a:pPr>
            <a:r>
              <a:rPr lang="zh-TW" altLang="en-US" sz="5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祢的風吹我的面，</a:t>
            </a:r>
            <a:endParaRPr lang="en-US" altLang="zh-TW" sz="5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>
              <a:lnSpc>
                <a:spcPts val="6700"/>
              </a:lnSpc>
            </a:pPr>
            <a:r>
              <a:rPr lang="zh-TW" altLang="en-US" sz="5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祢啲叫：來跟</a:t>
            </a:r>
            <a:r>
              <a:rPr lang="zh-TW" altLang="en-US" sz="5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隨我</a:t>
            </a:r>
            <a:endParaRPr lang="en-US" altLang="zh-TW" sz="50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4500" b="1" dirty="0" smtClean="0">
                <a:latin typeface="Times New Roman" panose="02020603050405020304" pitchFamily="18" charset="0"/>
                <a:ea typeface="微軟正黑體 Light" panose="020B0304030504040204" pitchFamily="34" charset="-120"/>
                <a:cs typeface="Times New Roman" panose="02020603050405020304" pitchFamily="18" charset="0"/>
              </a:rPr>
              <a:t>High above the trees </a:t>
            </a:r>
          </a:p>
          <a:p>
            <a:r>
              <a:rPr lang="en-US" altLang="zh-TW" sz="4500" b="1" dirty="0" smtClean="0">
                <a:latin typeface="Times New Roman" panose="02020603050405020304" pitchFamily="18" charset="0"/>
                <a:ea typeface="微軟正黑體 Light" panose="020B0304030504040204" pitchFamily="34" charset="-120"/>
                <a:cs typeface="Times New Roman" panose="02020603050405020304" pitchFamily="18" charset="0"/>
              </a:rPr>
              <a:t>I can feel the gentle breeze; </a:t>
            </a:r>
          </a:p>
          <a:p>
            <a:r>
              <a:rPr lang="en-US" altLang="zh-TW" sz="4500" b="1" dirty="0" smtClean="0">
                <a:latin typeface="Times New Roman" panose="02020603050405020304" pitchFamily="18" charset="0"/>
                <a:ea typeface="微軟正黑體 Light" panose="020B0304030504040204" pitchFamily="34" charset="-120"/>
                <a:cs typeface="Times New Roman" panose="02020603050405020304" pitchFamily="18" charset="0"/>
              </a:rPr>
              <a:t>It’s calling , “come, follow me.”</a:t>
            </a:r>
            <a:endParaRPr lang="en-US" altLang="zh-TW" sz="4500" b="1" dirty="0">
              <a:latin typeface="Times New Roman" panose="02020603050405020304" pitchFamily="18" charset="0"/>
              <a:ea typeface="微軟正黑體 Light" panose="020B0304030504040204" pitchFamily="34" charset="-120"/>
              <a:cs typeface="Times New Roman" panose="02020603050405020304" pitchFamily="18" charset="0"/>
            </a:endParaRPr>
          </a:p>
          <a:p>
            <a:endParaRPr lang="en-US" altLang="zh-TW" b="1" dirty="0" smtClean="0">
              <a:latin typeface="微軟正黑體 Light" panose="020B0304030504040204" pitchFamily="34" charset="-120"/>
              <a:ea typeface="微軟正黑體 Light" panose="020B03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726071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36176"/>
            <a:ext cx="3491880" cy="261891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4275" y="188640"/>
            <a:ext cx="9144000" cy="630932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 </a:t>
            </a:r>
            <a:r>
              <a:rPr lang="zh-TW" altLang="en-US" sz="5200" b="1" dirty="0" smtClean="0">
                <a:solidFill>
                  <a:schemeClr val="tx1"/>
                </a:solidFill>
                <a:latin typeface="+mn-ea"/>
              </a:rPr>
              <a:t>清</a:t>
            </a:r>
            <a:r>
              <a:rPr lang="zh-TW" altLang="en-US" sz="5200" b="1" dirty="0">
                <a:solidFill>
                  <a:schemeClr val="tx1"/>
                </a:solidFill>
                <a:latin typeface="+mn-ea"/>
              </a:rPr>
              <a:t>早日頭照</a:t>
            </a:r>
            <a:r>
              <a:rPr lang="zh-TW" altLang="en-US" sz="5200" b="1" dirty="0" smtClean="0">
                <a:solidFill>
                  <a:schemeClr val="tx1"/>
                </a:solidFill>
                <a:latin typeface="+mn-ea"/>
              </a:rPr>
              <a:t>，</a:t>
            </a:r>
            <a:endParaRPr lang="en-US" altLang="zh-TW" sz="5200" b="1" dirty="0" smtClean="0">
              <a:solidFill>
                <a:schemeClr val="tx1"/>
              </a:solidFill>
              <a:latin typeface="+mn-ea"/>
            </a:endParaRPr>
          </a:p>
          <a:p>
            <a:r>
              <a:rPr lang="zh-TW" altLang="en-US" sz="5200" b="1" dirty="0" smtClean="0">
                <a:solidFill>
                  <a:schemeClr val="tx1"/>
                </a:solidFill>
                <a:latin typeface="+mn-ea"/>
              </a:rPr>
              <a:t>我</a:t>
            </a:r>
            <a:r>
              <a:rPr lang="zh-TW" altLang="en-US" sz="5200" b="1" dirty="0">
                <a:solidFill>
                  <a:schemeClr val="tx1"/>
                </a:solidFill>
                <a:latin typeface="+mn-ea"/>
              </a:rPr>
              <a:t>看鳥隻自由飛</a:t>
            </a:r>
            <a:r>
              <a:rPr lang="zh-TW" altLang="en-US" sz="5200" b="1" dirty="0" smtClean="0">
                <a:solidFill>
                  <a:schemeClr val="tx1"/>
                </a:solidFill>
                <a:latin typeface="+mn-ea"/>
              </a:rPr>
              <a:t>，</a:t>
            </a:r>
            <a:endParaRPr lang="en-US" altLang="zh-TW" sz="5200" b="1" dirty="0" smtClean="0">
              <a:solidFill>
                <a:schemeClr val="tx1"/>
              </a:solidFill>
              <a:latin typeface="+mn-ea"/>
            </a:endParaRPr>
          </a:p>
          <a:p>
            <a:r>
              <a:rPr lang="zh-TW" altLang="en-US" sz="5200" b="1" dirty="0" smtClean="0">
                <a:solidFill>
                  <a:schemeClr val="tx1"/>
                </a:solidFill>
                <a:latin typeface="+mn-ea"/>
              </a:rPr>
              <a:t>𪜶也</a:t>
            </a:r>
            <a:r>
              <a:rPr lang="zh-TW" altLang="en-US" sz="5200" b="1" dirty="0">
                <a:solidFill>
                  <a:schemeClr val="tx1"/>
                </a:solidFill>
                <a:latin typeface="+mn-ea"/>
              </a:rPr>
              <a:t>講：來跟隨</a:t>
            </a:r>
            <a:r>
              <a:rPr lang="zh-TW" altLang="en-US" sz="5200" b="1" dirty="0" smtClean="0">
                <a:solidFill>
                  <a:schemeClr val="tx1"/>
                </a:solidFill>
                <a:latin typeface="+mn-ea"/>
              </a:rPr>
              <a:t>我</a:t>
            </a:r>
            <a:endParaRPr lang="en-US" altLang="zh-TW" sz="5200" b="1" dirty="0" smtClean="0">
              <a:solidFill>
                <a:schemeClr val="tx1"/>
              </a:solidFill>
              <a:latin typeface="+mn-ea"/>
            </a:endParaRPr>
          </a:p>
          <a:p>
            <a:pPr>
              <a:lnSpc>
                <a:spcPts val="6100"/>
              </a:lnSpc>
            </a:pPr>
            <a:r>
              <a:rPr lang="en-US" sz="48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微軟正黑體 Light" panose="020B0304030504040204" pitchFamily="34" charset="-120"/>
                <a:cs typeface="Times New Roman" panose="02020603050405020304" pitchFamily="18" charset="0"/>
              </a:rPr>
              <a:t>In the morning light </a:t>
            </a:r>
          </a:p>
          <a:p>
            <a:pPr>
              <a:lnSpc>
                <a:spcPts val="6100"/>
              </a:lnSpc>
            </a:pPr>
            <a:r>
              <a:rPr lang="en-US" sz="48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微軟正黑體 Light" panose="020B0304030504040204" pitchFamily="34" charset="-120"/>
                <a:cs typeface="Times New Roman" panose="02020603050405020304" pitchFamily="18" charset="0"/>
              </a:rPr>
              <a:t>I can watch the birds in flight; they seem to say, “ Follow me.”</a:t>
            </a:r>
            <a:endParaRPr lang="en-US" sz="4800" b="1" dirty="0">
              <a:solidFill>
                <a:schemeClr val="tx1"/>
              </a:solidFill>
              <a:latin typeface="Times New Roman" panose="02020603050405020304" pitchFamily="18" charset="0"/>
              <a:ea typeface="微軟正黑體 Light" panose="020B0304030504040204" pitchFamily="34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31320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60026"/>
            <a:ext cx="9144000" cy="3797974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0" y="182315"/>
            <a:ext cx="9144000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7000"/>
              </a:lnSpc>
            </a:pP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通世界攏包圍我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48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>
              <a:lnSpc>
                <a:spcPts val="7000"/>
              </a:lnSpc>
            </a:pP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叫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我的名，</a:t>
            </a:r>
            <a:endParaRPr lang="en-US" altLang="zh-TW" sz="48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>
              <a:lnSpc>
                <a:spcPts val="7000"/>
              </a:lnSpc>
            </a:pP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互我看見一切太奇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妙</a:t>
            </a:r>
            <a:endParaRPr lang="en-US" altLang="zh-TW" sz="48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>
              <a:lnSpc>
                <a:spcPts val="7000"/>
              </a:lnSpc>
            </a:pPr>
            <a:r>
              <a:rPr lang="en-US" sz="4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All the world around me seems</a:t>
            </a:r>
          </a:p>
          <a:p>
            <a:pPr algn="ctr">
              <a:lnSpc>
                <a:spcPts val="7000"/>
              </a:lnSpc>
            </a:pPr>
            <a:r>
              <a:rPr lang="en-US" sz="4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to call my name; there is wonder </a:t>
            </a:r>
          </a:p>
          <a:p>
            <a:pPr algn="ctr">
              <a:lnSpc>
                <a:spcPts val="7000"/>
              </a:lnSpc>
            </a:pPr>
            <a:r>
              <a:rPr lang="en-US" sz="4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all I can see.</a:t>
            </a:r>
            <a:endParaRPr lang="en-US" sz="45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7809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653135"/>
            <a:ext cx="9144000" cy="223457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73465" y="116631"/>
            <a:ext cx="8640960" cy="52475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7000"/>
              </a:lnSpc>
            </a:pP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無論到叨位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，我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攏聽著一個聲，</a:t>
            </a:r>
            <a:endParaRPr lang="en-US" altLang="zh-TW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>
              <a:lnSpc>
                <a:spcPts val="7000"/>
              </a:lnSpc>
            </a:pP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我有聽著真清楚</a:t>
            </a:r>
            <a:endParaRPr 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>
              <a:lnSpc>
                <a:spcPts val="7000"/>
              </a:lnSpc>
            </a:pP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“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我引導祢，來跟隨我</a:t>
            </a:r>
            <a:r>
              <a:rPr lang="en-US" altLang="zh-TW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”</a:t>
            </a:r>
          </a:p>
          <a:p>
            <a:pPr algn="ctr"/>
            <a:r>
              <a:rPr lang="en-US" sz="4000" b="1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Everywhere I go there’s voice</a:t>
            </a:r>
          </a:p>
          <a:p>
            <a:pPr algn="ctr"/>
            <a:r>
              <a:rPr lang="en-US" sz="4000" b="1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I think I know</a:t>
            </a:r>
          </a:p>
          <a:p>
            <a:pPr algn="ctr"/>
            <a:r>
              <a:rPr lang="en-US" sz="4000" b="1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I hear it clear as can be.</a:t>
            </a:r>
          </a:p>
          <a:p>
            <a:pPr algn="ctr"/>
            <a:r>
              <a:rPr lang="en-US" sz="4000" b="1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“I’ll be your guild, follow me.”</a:t>
            </a:r>
            <a:endParaRPr lang="en-US" sz="4000" b="1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46359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56061"/>
          <a:stretch/>
        </p:blipFill>
        <p:spPr>
          <a:xfrm>
            <a:off x="7816" y="4725145"/>
            <a:ext cx="5284264" cy="2113384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0" y="116632"/>
            <a:ext cx="9144000" cy="57400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7000"/>
              </a:lnSpc>
            </a:pP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我一人孤單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48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>
              <a:lnSpc>
                <a:spcPts val="7000"/>
              </a:lnSpc>
            </a:pP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你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家己嘛真無伴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48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>
              <a:lnSpc>
                <a:spcPts val="7000"/>
              </a:lnSpc>
            </a:pP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豈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無欲來跟隨我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en-US" altLang="zh-TW" sz="48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en-US" sz="4800" b="1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I am all alone, you’ve been </a:t>
            </a:r>
            <a:r>
              <a:rPr lang="en-US" sz="4800" b="1" dirty="0" err="1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travling</a:t>
            </a:r>
            <a:r>
              <a:rPr lang="en-US" sz="4800" b="1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on your own. </a:t>
            </a:r>
          </a:p>
          <a:p>
            <a:pPr algn="ctr"/>
            <a:r>
              <a:rPr lang="en-US" sz="4800" b="1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Why don’t you come, </a:t>
            </a:r>
          </a:p>
          <a:p>
            <a:pPr algn="ctr"/>
            <a:r>
              <a:rPr lang="en-US" sz="4800" b="1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follow me. </a:t>
            </a:r>
            <a:endParaRPr lang="en-US" sz="4800" b="1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66600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41"/>
          <a:stretch/>
        </p:blipFill>
        <p:spPr>
          <a:xfrm>
            <a:off x="6228184" y="5085184"/>
            <a:ext cx="2784100" cy="1611174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396653" y="116632"/>
            <a:ext cx="8136904" cy="72737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7000"/>
              </a:lnSpc>
            </a:pPr>
            <a:r>
              <a:rPr lang="zh-TW" altLang="en-US" sz="45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你與我同行，</a:t>
            </a:r>
            <a:endParaRPr lang="en-US" altLang="zh-TW" sz="45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>
              <a:lnSpc>
                <a:spcPts val="7000"/>
              </a:lnSpc>
            </a:pPr>
            <a:r>
              <a:rPr lang="zh-TW" altLang="en-US" sz="45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真濟事就做會成，</a:t>
            </a:r>
            <a:endParaRPr lang="en-US" altLang="zh-TW" sz="45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>
              <a:lnSpc>
                <a:spcPts val="7000"/>
              </a:lnSpc>
            </a:pPr>
            <a:r>
              <a:rPr lang="zh-TW" altLang="en-US" sz="45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只要你來跟隨</a:t>
            </a:r>
            <a:r>
              <a:rPr lang="zh-TW" altLang="en-US" sz="45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endParaRPr lang="en-US" altLang="zh-TW" sz="45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>
              <a:lnSpc>
                <a:spcPts val="7000"/>
              </a:lnSpc>
            </a:pPr>
            <a:r>
              <a:rPr lang="en-US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We can make it through; </a:t>
            </a:r>
            <a:endParaRPr lang="en-US" sz="4400" b="1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algn="ctr">
              <a:lnSpc>
                <a:spcPts val="7000"/>
              </a:lnSpc>
            </a:pPr>
            <a:r>
              <a:rPr lang="en-US" sz="4400" b="1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there’s </a:t>
            </a:r>
            <a:r>
              <a:rPr lang="en-US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so much that we can do, </a:t>
            </a:r>
            <a:endParaRPr lang="en-US" sz="4400" b="1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algn="ctr">
              <a:lnSpc>
                <a:spcPts val="7000"/>
              </a:lnSpc>
            </a:pPr>
            <a:r>
              <a:rPr lang="en-US" sz="4400" b="1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if </a:t>
            </a:r>
            <a:r>
              <a:rPr lang="en-US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you will come, </a:t>
            </a:r>
            <a:endParaRPr lang="en-US" sz="4400" b="1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algn="ctr">
              <a:lnSpc>
                <a:spcPts val="7000"/>
              </a:lnSpc>
            </a:pPr>
            <a:r>
              <a:rPr lang="en-US" sz="4400" b="1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follow </a:t>
            </a:r>
            <a:r>
              <a:rPr lang="en-US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me.</a:t>
            </a:r>
          </a:p>
          <a:p>
            <a:pPr algn="ctr">
              <a:lnSpc>
                <a:spcPts val="7000"/>
              </a:lnSpc>
            </a:pPr>
            <a:endParaRPr lang="en-US" altLang="zh-TW" sz="45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869890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79512" y="620688"/>
            <a:ext cx="8964488" cy="42601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6500"/>
              </a:lnSpc>
            </a:pPr>
            <a:r>
              <a:rPr lang="zh-TW" altLang="en-US" sz="5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咱做伙來向前追找咱的夢</a:t>
            </a:r>
            <a:r>
              <a:rPr lang="zh-TW" altLang="en-US" sz="5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50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>
              <a:lnSpc>
                <a:spcPts val="6500"/>
              </a:lnSpc>
            </a:pPr>
            <a:r>
              <a:rPr lang="zh-TW" altLang="en-US" sz="5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咱</a:t>
            </a:r>
            <a:r>
              <a:rPr lang="zh-TW" altLang="en-US" sz="5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擒住真理與活命</a:t>
            </a:r>
            <a:endParaRPr lang="en-US" sz="5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>
              <a:lnSpc>
                <a:spcPts val="6500"/>
              </a:lnSpc>
            </a:pPr>
            <a:r>
              <a:rPr lang="en-US" sz="4600" b="1" dirty="0" smtClean="0"/>
              <a:t>we </a:t>
            </a:r>
            <a:r>
              <a:rPr lang="en-US" sz="4600" b="1" dirty="0"/>
              <a:t>will seek </a:t>
            </a:r>
            <a:r>
              <a:rPr lang="en-US" sz="4600" b="1" dirty="0" smtClean="0"/>
              <a:t>God's guidance,</a:t>
            </a:r>
          </a:p>
          <a:p>
            <a:pPr algn="ctr">
              <a:lnSpc>
                <a:spcPts val="6500"/>
              </a:lnSpc>
            </a:pPr>
            <a:r>
              <a:rPr lang="en-US" sz="4600" b="1" dirty="0" smtClean="0"/>
              <a:t>We will follow Him, </a:t>
            </a:r>
          </a:p>
          <a:p>
            <a:pPr algn="ctr">
              <a:lnSpc>
                <a:spcPts val="6500"/>
              </a:lnSpc>
            </a:pPr>
            <a:r>
              <a:rPr lang="en-US" sz="4600" b="1" dirty="0" smtClean="0"/>
              <a:t>and hold fast to all we believe!</a:t>
            </a:r>
            <a:endParaRPr lang="en-US" sz="4600" b="1" dirty="0"/>
          </a:p>
        </p:txBody>
      </p:sp>
    </p:spTree>
    <p:extLst>
      <p:ext uri="{BB962C8B-B14F-4D97-AF65-F5344CB8AC3E}">
        <p14:creationId xmlns:p14="http://schemas.microsoft.com/office/powerpoint/2010/main" val="12937220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41"/>
          <a:stretch/>
        </p:blipFill>
        <p:spPr>
          <a:xfrm>
            <a:off x="6228184" y="5085184"/>
            <a:ext cx="2784100" cy="1611174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0" y="188640"/>
            <a:ext cx="9180512" cy="69788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7000"/>
              </a:lnSpc>
            </a:pP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今咱向前行，呣通越頭倒去看，</a:t>
            </a:r>
            <a:endParaRPr lang="en-US" altLang="zh-TW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>
              <a:lnSpc>
                <a:spcPts val="7000"/>
              </a:lnSpc>
            </a:pP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你已經得著釋放</a:t>
            </a:r>
            <a:endParaRPr 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>
              <a:lnSpc>
                <a:spcPts val="7000"/>
              </a:lnSpc>
            </a:pP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牽我的手，跟隨我！ </a:t>
            </a:r>
            <a:endParaRPr lang="en-US" altLang="zh-TW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>
              <a:lnSpc>
                <a:spcPts val="7000"/>
              </a:lnSpc>
            </a:pP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嗚</a:t>
            </a:r>
            <a:r>
              <a:rPr 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……</a:t>
            </a:r>
          </a:p>
          <a:p>
            <a:pPr algn="ctr"/>
            <a:r>
              <a:rPr lang="en-US" sz="4000" b="1" dirty="0" smtClean="0"/>
              <a:t>Now we’re on our way; </a:t>
            </a:r>
          </a:p>
          <a:p>
            <a:pPr algn="ctr"/>
            <a:r>
              <a:rPr lang="en-US" sz="4000" b="1" dirty="0" smtClean="0"/>
              <a:t>don’t look back at yesterday, </a:t>
            </a:r>
          </a:p>
          <a:p>
            <a:pPr algn="ctr"/>
            <a:r>
              <a:rPr lang="en-US" sz="4000" b="1" dirty="0" smtClean="0"/>
              <a:t>this is our time to be free.</a:t>
            </a:r>
          </a:p>
          <a:p>
            <a:pPr algn="ctr"/>
            <a:r>
              <a:rPr lang="en-US" sz="4000" b="1" dirty="0" smtClean="0"/>
              <a:t>Come take my hand, follow me.</a:t>
            </a:r>
          </a:p>
          <a:p>
            <a:pPr algn="ctr">
              <a:lnSpc>
                <a:spcPts val="6500"/>
              </a:lnSpc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2249272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869</TotalTime>
  <Words>330</Words>
  <Application>Microsoft Office PowerPoint</Application>
  <PresentationFormat>On-screen Show (4:3)</PresentationFormat>
  <Paragraphs>51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bunbun</dc:creator>
  <cp:lastModifiedBy>bunbun</cp:lastModifiedBy>
  <cp:revision>15</cp:revision>
  <dcterms:created xsi:type="dcterms:W3CDTF">2018-04-11T17:50:08Z</dcterms:created>
  <dcterms:modified xsi:type="dcterms:W3CDTF">2018-04-22T05:54:38Z</dcterms:modified>
</cp:coreProperties>
</file>