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5512" r:id="rId1"/>
    <p:sldMasterId id="2147485524" r:id="rId2"/>
  </p:sldMasterIdLst>
  <p:notesMasterIdLst>
    <p:notesMasterId r:id="rId8"/>
  </p:notesMasterIdLst>
  <p:sldIdLst>
    <p:sldId id="1180" r:id="rId3"/>
    <p:sldId id="1181" r:id="rId4"/>
    <p:sldId id="1182" r:id="rId5"/>
    <p:sldId id="1209" r:id="rId6"/>
    <p:sldId id="1210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30C"/>
    <a:srgbClr val="000004"/>
    <a:srgbClr val="000610"/>
    <a:srgbClr val="001B46"/>
    <a:srgbClr val="0033CC"/>
    <a:srgbClr val="584300"/>
    <a:srgbClr val="967200"/>
    <a:srgbClr val="001558"/>
    <a:srgbClr val="E1E8FF"/>
    <a:srgbClr val="001C7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E55E9E5-1CF4-4B11-8E9E-212830D397AB}" type="datetimeFigureOut">
              <a:rPr lang="en-US" smtClean="0"/>
              <a:t>4/29/2018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68C712-BFC7-4BFF-A590-4EB113D85F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01026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801936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276662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743700" y="381000"/>
            <a:ext cx="2095500" cy="5715000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134100" cy="5715000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867599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52C196A-0A68-4240-BAAE-52AA6435C71C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8360828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E3D788A-17A2-42E8-8627-9B7ED277B582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091021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91AB3CF-ADF5-4284-8C49-4AE34566DE53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19347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918648E-7252-45C1-9D70-1626A5CB58C0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436138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3967225-FE6D-4942-8317-EE41B0E885CF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1986677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8AE0AD7-B472-474A-A408-8CCDEA12C7BF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8989274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83150AA-CE12-4389-A220-9E7AF89F1963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3417849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6360B6C-DCA7-4643-895D-B7F77A88D226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1451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1517403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CA80BDD-6CA9-42C7-997C-0DA195C1B5DF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941447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C28C809-2281-4BF6-A585-9CE4BE03CE9F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8845606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9816DD6-0C83-41BB-B3C0-A38BFDF77C28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867268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</p:spTree>
    <p:extLst>
      <p:ext uri="{BB962C8B-B14F-4D97-AF65-F5344CB8AC3E}">
        <p14:creationId xmlns:p14="http://schemas.microsoft.com/office/powerpoint/2010/main" val="40676160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447800"/>
            <a:ext cx="411480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724400" y="1447800"/>
            <a:ext cx="411480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580161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195898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580398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292185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</p:spTree>
    <p:extLst>
      <p:ext uri="{BB962C8B-B14F-4D97-AF65-F5344CB8AC3E}">
        <p14:creationId xmlns:p14="http://schemas.microsoft.com/office/powerpoint/2010/main" val="13662018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 smtClean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</p:spTree>
    <p:extLst>
      <p:ext uri="{BB962C8B-B14F-4D97-AF65-F5344CB8AC3E}">
        <p14:creationId xmlns:p14="http://schemas.microsoft.com/office/powerpoint/2010/main" val="23083469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rotWithShape="0">
          <a:gsLst>
            <a:gs pos="0">
              <a:schemeClr val="tx1"/>
            </a:gs>
            <a:gs pos="50000">
              <a:srgbClr val="000066"/>
            </a:gs>
            <a:gs pos="100000">
              <a:schemeClr val="tx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381000"/>
            <a:ext cx="8382000" cy="990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按一下以編輯母片標題樣式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447800"/>
            <a:ext cx="8382000" cy="4648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</a:t>
            </a:r>
          </a:p>
        </p:txBody>
      </p:sp>
      <p:sp>
        <p:nvSpPr>
          <p:cNvPr id="1028" name="Rectangle 4"/>
          <p:cNvSpPr>
            <a:spLocks noChangeArrowheads="1"/>
          </p:cNvSpPr>
          <p:nvPr userDrawn="1"/>
        </p:nvSpPr>
        <p:spPr bwMode="auto">
          <a:xfrm>
            <a:off x="2854325" y="297656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kumimoji="1" sz="4800" b="1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1pPr>
            <a:lvl2pPr marL="742950" indent="-285750" eaLnBrk="0" hangingPunct="0">
              <a:defRPr kumimoji="1" sz="4800" b="1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2pPr>
            <a:lvl3pPr marL="1143000" indent="-228600" eaLnBrk="0" hangingPunct="0">
              <a:defRPr kumimoji="1" sz="4800" b="1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3pPr>
            <a:lvl4pPr marL="1600200" indent="-228600" eaLnBrk="0" hangingPunct="0">
              <a:defRPr kumimoji="1" sz="4800" b="1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4pPr>
            <a:lvl5pPr marL="2057400" indent="-228600" eaLnBrk="0" hangingPunct="0">
              <a:defRPr kumimoji="1" sz="4800" b="1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800" b="1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800" b="1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800" b="1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800" b="1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zh-TW" altLang="en-US" smtClean="0">
              <a:solidFill>
                <a:srgbClr val="000000"/>
              </a:solidFill>
            </a:endParaRPr>
          </a:p>
        </p:txBody>
      </p:sp>
      <p:sp>
        <p:nvSpPr>
          <p:cNvPr id="1029" name="Line 5"/>
          <p:cNvSpPr>
            <a:spLocks noChangeShapeType="1"/>
          </p:cNvSpPr>
          <p:nvPr userDrawn="1"/>
        </p:nvSpPr>
        <p:spPr bwMode="auto">
          <a:xfrm>
            <a:off x="0" y="6846888"/>
            <a:ext cx="7772400" cy="11112"/>
          </a:xfrm>
          <a:prstGeom prst="line">
            <a:avLst/>
          </a:prstGeom>
          <a:noFill/>
          <a:ln w="38100">
            <a:solidFill>
              <a:srgbClr val="FF9966"/>
            </a:solidFill>
            <a:round/>
            <a:headEnd/>
            <a:tailEnd/>
          </a:ln>
          <a:effectLst>
            <a:outerShdw dist="35921" dir="2700000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kumimoji="1" lang="en-US" sz="4800" b="1" smtClean="0">
              <a:solidFill>
                <a:srgbClr val="000000"/>
              </a:solidFill>
              <a:ea typeface="新細明體" pitchFamily="18" charset="-120"/>
            </a:endParaRPr>
          </a:p>
        </p:txBody>
      </p:sp>
      <p:pic>
        <p:nvPicPr>
          <p:cNvPr id="1030" name="Picture 7" descr="typc banner 0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72450" y="5926138"/>
            <a:ext cx="971550" cy="931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620129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5513" r:id="rId1"/>
    <p:sldLayoutId id="2147485514" r:id="rId2"/>
    <p:sldLayoutId id="2147485515" r:id="rId3"/>
    <p:sldLayoutId id="2147485516" r:id="rId4"/>
    <p:sldLayoutId id="2147485517" r:id="rId5"/>
    <p:sldLayoutId id="2147485518" r:id="rId6"/>
    <p:sldLayoutId id="2147485519" r:id="rId7"/>
    <p:sldLayoutId id="2147485520" r:id="rId8"/>
    <p:sldLayoutId id="2147485521" r:id="rId9"/>
    <p:sldLayoutId id="2147485522" r:id="rId10"/>
    <p:sldLayoutId id="2147485523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800">
          <a:solidFill>
            <a:srgbClr val="FFCCCC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800">
          <a:solidFill>
            <a:srgbClr val="FFCCCC"/>
          </a:solidFill>
          <a:latin typeface="Times New Roman" pitchFamily="18" charset="0"/>
          <a:ea typeface="標楷體" pitchFamily="65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800">
          <a:solidFill>
            <a:srgbClr val="FFCCCC"/>
          </a:solidFill>
          <a:latin typeface="Times New Roman" pitchFamily="18" charset="0"/>
          <a:ea typeface="標楷體" pitchFamily="65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800">
          <a:solidFill>
            <a:srgbClr val="FFCCCC"/>
          </a:solidFill>
          <a:latin typeface="Times New Roman" pitchFamily="18" charset="0"/>
          <a:ea typeface="標楷體" pitchFamily="65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800">
          <a:solidFill>
            <a:srgbClr val="FFCCCC"/>
          </a:solidFill>
          <a:latin typeface="Times New Roman" pitchFamily="18" charset="0"/>
          <a:ea typeface="標楷體" pitchFamily="65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800">
          <a:solidFill>
            <a:srgbClr val="FFCCCC"/>
          </a:solidFill>
          <a:latin typeface="Times New Roman" pitchFamily="18" charset="0"/>
          <a:ea typeface="標楷體" pitchFamily="65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800">
          <a:solidFill>
            <a:srgbClr val="FFCCCC"/>
          </a:solidFill>
          <a:latin typeface="Times New Roman" pitchFamily="18" charset="0"/>
          <a:ea typeface="標楷體" pitchFamily="65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800">
          <a:solidFill>
            <a:srgbClr val="FFCCCC"/>
          </a:solidFill>
          <a:latin typeface="Times New Roman" pitchFamily="18" charset="0"/>
          <a:ea typeface="標楷體" pitchFamily="65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800">
          <a:solidFill>
            <a:srgbClr val="FFCCCC"/>
          </a:solidFill>
          <a:latin typeface="Times New Roman" pitchFamily="18" charset="0"/>
          <a:ea typeface="標楷體" pitchFamily="65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defRPr kumimoji="1" sz="4400">
          <a:solidFill>
            <a:srgbClr val="FFFF66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rgbClr val="FFFF66"/>
          </a:solidFill>
          <a:latin typeface="+mn-lt"/>
          <a:ea typeface="華康粗黑體" pitchFamily="49" charset="-12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rgbClr val="FFFF66"/>
          </a:solidFill>
          <a:latin typeface="+mn-lt"/>
          <a:ea typeface="華康粗黑體" pitchFamily="49" charset="-12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rgbClr val="FFFF66"/>
          </a:solidFill>
          <a:latin typeface="+mn-lt"/>
          <a:ea typeface="華康粗黑體" pitchFamily="49" charset="-12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rgbClr val="FFFF66"/>
          </a:solidFill>
          <a:latin typeface="+mn-lt"/>
          <a:ea typeface="華康粗黑體" pitchFamily="49" charset="-12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rgbClr val="FFFF66"/>
          </a:solidFill>
          <a:latin typeface="+mn-lt"/>
          <a:ea typeface="華康粗黑體" pitchFamily="49" charset="-120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rgbClr val="FFFF66"/>
          </a:solidFill>
          <a:latin typeface="+mn-lt"/>
          <a:ea typeface="華康粗黑體" pitchFamily="49" charset="-120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rgbClr val="FFFF66"/>
          </a:solidFill>
          <a:latin typeface="+mn-lt"/>
          <a:ea typeface="華康粗黑體" pitchFamily="49" charset="-120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rgbClr val="FFFF66"/>
          </a:solidFill>
          <a:latin typeface="+mn-lt"/>
          <a:ea typeface="華康粗黑體" pitchFamily="49" charset="-120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651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85651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85651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kumimoji="0" sz="1400">
                <a:solidFill>
                  <a:schemeClr val="tx1"/>
                </a:solidFill>
                <a:latin typeface="+mn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ea typeface="新細明體" pitchFamily="18" charset="-120"/>
            </a:endParaRPr>
          </a:p>
        </p:txBody>
      </p:sp>
      <p:sp>
        <p:nvSpPr>
          <p:cNvPr id="185651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kumimoji="0" sz="1400">
                <a:solidFill>
                  <a:schemeClr val="tx1"/>
                </a:solidFill>
                <a:latin typeface="+mn-lt"/>
              </a:defRPr>
            </a:lvl1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ea typeface="新細明體" pitchFamily="18" charset="-120"/>
            </a:endParaRPr>
          </a:p>
        </p:txBody>
      </p:sp>
      <p:sp>
        <p:nvSpPr>
          <p:cNvPr id="185651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kumimoji="0" sz="1400">
                <a:solidFill>
                  <a:schemeClr val="tx1"/>
                </a:solidFill>
                <a:latin typeface="+mn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4914C4C1-0B9B-4EA9-9CC3-FEAAF8380A4E}" type="slidenum">
              <a:rPr lang="en-US">
                <a:solidFill>
                  <a:srgbClr val="000000"/>
                </a:solidFill>
                <a:ea typeface="新細明體" pitchFamily="18" charset="-12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>
              <a:solidFill>
                <a:srgbClr val="000000"/>
              </a:solidFill>
              <a:ea typeface="新細明體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4090926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5525" r:id="rId1"/>
    <p:sldLayoutId id="2147485526" r:id="rId2"/>
    <p:sldLayoutId id="2147485527" r:id="rId3"/>
    <p:sldLayoutId id="2147485528" r:id="rId4"/>
    <p:sldLayoutId id="2147485529" r:id="rId5"/>
    <p:sldLayoutId id="2147485530" r:id="rId6"/>
    <p:sldLayoutId id="2147485531" r:id="rId7"/>
    <p:sldLayoutId id="2147485532" r:id="rId8"/>
    <p:sldLayoutId id="2147485533" r:id="rId9"/>
    <p:sldLayoutId id="2147485534" r:id="rId10"/>
    <p:sldLayoutId id="2147485535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2438400"/>
            <a:ext cx="8839200" cy="762000"/>
          </a:xfrm>
        </p:spPr>
        <p:txBody>
          <a:bodyPr/>
          <a:lstStyle/>
          <a:p>
            <a:r>
              <a:rPr lang="zh-TW" altLang="en-US" sz="36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DFKai-SB" pitchFamily="65" charset="-120"/>
                <a:ea typeface="DFKai-SB" pitchFamily="65" charset="-120"/>
              </a:rPr>
              <a:t>長青圑契 獻</a:t>
            </a:r>
            <a:r>
              <a:rPr lang="zh-TW" altLang="en-US" sz="3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DFKai-SB" pitchFamily="65" charset="-120"/>
                <a:ea typeface="DFKai-SB" pitchFamily="65" charset="-120"/>
              </a:rPr>
              <a:t>詩</a:t>
            </a:r>
            <a:endParaRPr lang="en-US" sz="36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DFKai-SB" pitchFamily="65" charset="-120"/>
              <a:ea typeface="DFKai-SB" pitchFamily="65" charset="-12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905000" y="1066800"/>
            <a:ext cx="5257800" cy="914400"/>
          </a:xfrm>
          <a:noFill/>
          <a:ln>
            <a:solidFill>
              <a:schemeClr val="tx2"/>
            </a:solidFill>
          </a:ln>
          <a:effectLst>
            <a:glow rad="63500">
              <a:schemeClr val="accent3">
                <a:satMod val="175000"/>
                <a:alpha val="40000"/>
              </a:schemeClr>
            </a:glow>
          </a:effectLst>
        </p:spPr>
        <p:txBody>
          <a:bodyPr/>
          <a:lstStyle/>
          <a:p>
            <a:pPr marL="0" indent="0" algn="ctr">
              <a:buNone/>
            </a:pPr>
            <a:r>
              <a:rPr lang="zh-TW" altLang="en-US" sz="54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DFKai-SB" panose="03000509000000000000" pitchFamily="65" charset="-120"/>
                <a:ea typeface="DFKai-SB" panose="03000509000000000000" pitchFamily="65" charset="-120"/>
              </a:rPr>
              <a:t>主</a:t>
            </a:r>
            <a:r>
              <a:rPr lang="zh-TW" altLang="en-US" sz="5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DFKai-SB" panose="03000509000000000000" pitchFamily="65" charset="-120"/>
                <a:ea typeface="DFKai-SB" panose="03000509000000000000" pitchFamily="65" charset="-120"/>
              </a:rPr>
              <a:t>的恩典夠額用</a:t>
            </a:r>
            <a:endParaRPr lang="en-US" sz="54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4589109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5943600"/>
            <a:ext cx="9144000" cy="762000"/>
          </a:xfrm>
        </p:spPr>
        <p:txBody>
          <a:bodyPr>
            <a:noAutofit/>
          </a:bodyPr>
          <a:lstStyle/>
          <a:p>
            <a:r>
              <a:rPr lang="zh-TW" altLang="en-US" sz="2800" dirty="0" smtClean="0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  <a:t>主</a:t>
            </a:r>
            <a:r>
              <a:rPr lang="zh-TW" altLang="en-US" sz="2800" dirty="0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  <a:t>的恩典夠額</a:t>
            </a:r>
            <a:r>
              <a:rPr lang="zh-TW" altLang="en-US" sz="2800" dirty="0" smtClean="0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  <a:t>用</a:t>
            </a:r>
            <a:r>
              <a:rPr lang="en-US" altLang="zh-TW" sz="1800" dirty="0" smtClean="0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  <a:t>(1/4)</a:t>
            </a:r>
            <a:r>
              <a:rPr lang="zh-TW" altLang="en-US" sz="1800" dirty="0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  <a:t/>
            </a:r>
            <a:br>
              <a:rPr lang="zh-TW" altLang="en-US" sz="1800" dirty="0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</a:br>
            <a:endParaRPr lang="en-US" sz="1800" dirty="0">
              <a:solidFill>
                <a:srgbClr val="FFFF00"/>
              </a:solidFill>
              <a:latin typeface="DFKai-SB" pitchFamily="65" charset="-120"/>
              <a:ea typeface="DFKai-SB" pitchFamily="65" charset="-12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381000" y="228600"/>
            <a:ext cx="8458200" cy="4953000"/>
          </a:xfrm>
          <a:solidFill>
            <a:schemeClr val="tx1"/>
          </a:solidFill>
          <a:ln>
            <a:solidFill>
              <a:schemeClr val="tx2"/>
            </a:solidFill>
          </a:ln>
          <a:effectLst>
            <a:glow rad="63500">
              <a:schemeClr val="accent3">
                <a:satMod val="175000"/>
                <a:alpha val="40000"/>
              </a:schemeClr>
            </a:glow>
          </a:effectLst>
        </p:spPr>
        <p:txBody>
          <a:bodyPr/>
          <a:lstStyle/>
          <a:p>
            <a:pPr marL="0" indent="0" algn="ctr">
              <a:buNone/>
            </a:pPr>
            <a:r>
              <a:rPr lang="zh-TW" altLang="en-US" sz="5400" dirty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當我遇著大試煉與痛苦的時</a:t>
            </a:r>
          </a:p>
          <a:p>
            <a:pPr marL="0" indent="0" algn="ctr">
              <a:buNone/>
            </a:pPr>
            <a:r>
              <a:rPr lang="zh-TW" altLang="en-US" sz="5400" dirty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耶穌講 有我的恩 你就夠額</a:t>
            </a:r>
          </a:p>
          <a:p>
            <a:pPr marL="0" indent="0" algn="ctr">
              <a:buNone/>
            </a:pPr>
            <a:r>
              <a:rPr lang="zh-TW" altLang="en-US" sz="5400" dirty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逐次我灰心餒</a:t>
            </a:r>
            <a:r>
              <a:rPr lang="zh-TW" altLang="en-US" sz="5400" dirty="0" smtClean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志</a:t>
            </a:r>
            <a:endParaRPr lang="en-US" altLang="zh-TW" sz="5400" dirty="0" smtClean="0">
              <a:solidFill>
                <a:schemeClr val="bg1"/>
              </a:solidFill>
              <a:latin typeface="DFKai-SB" pitchFamily="65" charset="-120"/>
              <a:ea typeface="DFKai-SB" pitchFamily="65" charset="-120"/>
            </a:endParaRPr>
          </a:p>
          <a:p>
            <a:pPr marL="0" indent="0" algn="ctr">
              <a:buNone/>
            </a:pPr>
            <a:r>
              <a:rPr lang="zh-TW" altLang="en-US" sz="5400" dirty="0" smtClean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失</a:t>
            </a:r>
            <a:r>
              <a:rPr lang="zh-TW" altLang="en-US" sz="5400" dirty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望軟弱的時陣</a:t>
            </a:r>
          </a:p>
          <a:p>
            <a:pPr marL="0" indent="0" algn="ctr">
              <a:buNone/>
            </a:pPr>
            <a:r>
              <a:rPr lang="zh-TW" altLang="en-US" sz="5400" dirty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耶穌講 有我的恩 你就夠額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85464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63792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5943600"/>
            <a:ext cx="9144000" cy="762000"/>
          </a:xfrm>
        </p:spPr>
        <p:txBody>
          <a:bodyPr/>
          <a:lstStyle/>
          <a:p>
            <a:r>
              <a:rPr lang="zh-TW" altLang="en-US" sz="2800" dirty="0" smtClean="0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  <a:t>主</a:t>
            </a:r>
            <a:r>
              <a:rPr lang="zh-TW" altLang="en-US" sz="2800" dirty="0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  <a:t>的恩典夠額</a:t>
            </a:r>
            <a:r>
              <a:rPr lang="zh-TW" altLang="en-US" sz="2800" dirty="0" smtClean="0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  <a:t>用</a:t>
            </a:r>
            <a:r>
              <a:rPr lang="en-US" altLang="zh-TW" sz="1800" dirty="0" smtClean="0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  <a:t>(2/4)</a:t>
            </a:r>
            <a:r>
              <a:rPr lang="zh-TW" altLang="en-US" sz="1800" dirty="0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  <a:t/>
            </a:r>
            <a:br>
              <a:rPr lang="zh-TW" altLang="en-US" sz="1800" dirty="0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</a:br>
            <a:endParaRPr lang="en-US" sz="1800" dirty="0">
              <a:solidFill>
                <a:srgbClr val="FFFF00"/>
              </a:solidFill>
              <a:latin typeface="DFKai-SB" pitchFamily="65" charset="-120"/>
              <a:ea typeface="DFKai-SB" pitchFamily="65" charset="-12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381000" y="304800"/>
            <a:ext cx="8382000" cy="5181600"/>
          </a:xfrm>
          <a:solidFill>
            <a:schemeClr val="tx1"/>
          </a:solidFill>
          <a:ln cap="flat" cmpd="tri">
            <a:solidFill>
              <a:schemeClr val="tx2"/>
            </a:solidFill>
          </a:ln>
          <a:effectLst>
            <a:glow rad="63500">
              <a:schemeClr val="accent3">
                <a:satMod val="175000"/>
                <a:alpha val="40000"/>
              </a:schemeClr>
            </a:glow>
          </a:effectLst>
        </p:spPr>
        <p:txBody>
          <a:bodyPr/>
          <a:lstStyle/>
          <a:p>
            <a:pPr marL="0" indent="0" algn="ctr">
              <a:spcBef>
                <a:spcPts val="0"/>
              </a:spcBef>
              <a:buNone/>
            </a:pPr>
            <a:r>
              <a:rPr lang="zh-TW" altLang="en-US" sz="5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DFKai-SB" pitchFamily="65" charset="-120"/>
                <a:ea typeface="DFKai-SB" pitchFamily="65" charset="-120"/>
              </a:rPr>
              <a:t>主的話進入我</a:t>
            </a:r>
            <a:r>
              <a:rPr lang="zh-TW" altLang="en-US" sz="54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DFKai-SB" pitchFamily="65" charset="-120"/>
                <a:ea typeface="DFKai-SB" pitchFamily="65" charset="-120"/>
              </a:rPr>
              <a:t>心</a:t>
            </a:r>
            <a:endParaRPr lang="en-US" altLang="zh-TW" sz="54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DFKai-SB" pitchFamily="65" charset="-120"/>
              <a:ea typeface="DFKai-SB" pitchFamily="65" charset="-120"/>
            </a:endParaRPr>
          </a:p>
          <a:p>
            <a:pPr marL="0" indent="0" algn="ctr">
              <a:spcBef>
                <a:spcPts val="0"/>
              </a:spcBef>
              <a:buNone/>
            </a:pPr>
            <a:r>
              <a:rPr lang="zh-TW" altLang="en-US" sz="54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DFKai-SB" pitchFamily="65" charset="-120"/>
                <a:ea typeface="DFKai-SB" pitchFamily="65" charset="-120"/>
              </a:rPr>
              <a:t>聖</a:t>
            </a:r>
            <a:r>
              <a:rPr lang="zh-TW" altLang="en-US" sz="5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DFKai-SB" pitchFamily="65" charset="-120"/>
                <a:ea typeface="DFKai-SB" pitchFamily="65" charset="-120"/>
              </a:rPr>
              <a:t>神在引導我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zh-TW" altLang="en-US" sz="5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DFKai-SB" pitchFamily="65" charset="-120"/>
                <a:ea typeface="DFKai-SB" pitchFamily="65" charset="-120"/>
              </a:rPr>
              <a:t>在百般試煉中有大喜樂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zh-TW" altLang="en-US" sz="5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DFKai-SB" pitchFamily="65" charset="-120"/>
                <a:ea typeface="DFKai-SB" pitchFamily="65" charset="-120"/>
              </a:rPr>
              <a:t>因為主有對我</a:t>
            </a:r>
            <a:r>
              <a:rPr lang="zh-TW" altLang="en-US" sz="54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DFKai-SB" pitchFamily="65" charset="-120"/>
                <a:ea typeface="DFKai-SB" pitchFamily="65" charset="-120"/>
              </a:rPr>
              <a:t>講</a:t>
            </a:r>
            <a:endParaRPr lang="en-US" altLang="zh-TW" sz="54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DFKai-SB" pitchFamily="65" charset="-120"/>
              <a:ea typeface="DFKai-SB" pitchFamily="65" charset="-120"/>
            </a:endParaRPr>
          </a:p>
          <a:p>
            <a:pPr marL="0" indent="0" algn="ctr">
              <a:spcBef>
                <a:spcPts val="0"/>
              </a:spcBef>
              <a:buNone/>
            </a:pPr>
            <a:r>
              <a:rPr lang="zh-TW" altLang="en-US" sz="54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DFKai-SB" pitchFamily="65" charset="-120"/>
                <a:ea typeface="DFKai-SB" pitchFamily="65" charset="-120"/>
              </a:rPr>
              <a:t>祂</a:t>
            </a:r>
            <a:r>
              <a:rPr lang="zh-TW" altLang="en-US" sz="5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DFKai-SB" pitchFamily="65" charset="-120"/>
                <a:ea typeface="DFKai-SB" pitchFamily="65" charset="-120"/>
              </a:rPr>
              <a:t>的恩 夠額你用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zh-TW" altLang="en-US" sz="5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DFKai-SB" pitchFamily="65" charset="-120"/>
                <a:ea typeface="DFKai-SB" pitchFamily="65" charset="-120"/>
              </a:rPr>
              <a:t>只有信靠祂的恩夠額我用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85503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5943600"/>
            <a:ext cx="9144000" cy="762000"/>
          </a:xfrm>
        </p:spPr>
        <p:txBody>
          <a:bodyPr>
            <a:noAutofit/>
          </a:bodyPr>
          <a:lstStyle/>
          <a:p>
            <a:r>
              <a:rPr lang="zh-TW" altLang="en-US" sz="2800" dirty="0" smtClean="0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  <a:t>主</a:t>
            </a:r>
            <a:r>
              <a:rPr lang="zh-TW" altLang="en-US" sz="2800" dirty="0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  <a:t>的恩典夠額</a:t>
            </a:r>
            <a:r>
              <a:rPr lang="zh-TW" altLang="en-US" sz="2800" dirty="0" smtClean="0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  <a:t>用</a:t>
            </a:r>
            <a:r>
              <a:rPr lang="en-US" altLang="zh-TW" sz="1800" dirty="0" smtClean="0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  <a:t>(3/4)</a:t>
            </a:r>
            <a:r>
              <a:rPr lang="zh-TW" altLang="en-US" sz="1800" dirty="0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  <a:t/>
            </a:r>
            <a:br>
              <a:rPr lang="zh-TW" altLang="en-US" sz="1800" dirty="0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</a:br>
            <a:endParaRPr lang="en-US" sz="1800" dirty="0">
              <a:solidFill>
                <a:srgbClr val="FFFF00"/>
              </a:solidFill>
              <a:latin typeface="DFKai-SB" pitchFamily="65" charset="-120"/>
              <a:ea typeface="DFKai-SB" pitchFamily="65" charset="-12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381000" y="228600"/>
            <a:ext cx="8458200" cy="4953000"/>
          </a:xfrm>
          <a:solidFill>
            <a:schemeClr val="tx1"/>
          </a:solidFill>
          <a:ln>
            <a:solidFill>
              <a:schemeClr val="tx2"/>
            </a:solidFill>
          </a:ln>
          <a:effectLst>
            <a:glow rad="63500">
              <a:schemeClr val="accent3">
                <a:satMod val="175000"/>
                <a:alpha val="40000"/>
              </a:schemeClr>
            </a:glow>
          </a:effectLst>
        </p:spPr>
        <p:txBody>
          <a:bodyPr/>
          <a:lstStyle/>
          <a:p>
            <a:pPr marL="0" indent="0" algn="ctr">
              <a:buNone/>
            </a:pPr>
            <a:r>
              <a:rPr lang="zh-TW" altLang="en-US" sz="5400" dirty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當我遇著大試煉與痛苦的時</a:t>
            </a:r>
          </a:p>
          <a:p>
            <a:pPr marL="0" indent="0" algn="ctr">
              <a:buNone/>
            </a:pPr>
            <a:r>
              <a:rPr lang="zh-TW" altLang="en-US" sz="5400" dirty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耶穌講 有我的恩 你就夠額</a:t>
            </a:r>
          </a:p>
          <a:p>
            <a:pPr marL="0" indent="0" algn="ctr">
              <a:buNone/>
            </a:pPr>
            <a:r>
              <a:rPr lang="zh-TW" altLang="en-US" sz="5400" dirty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逐次我灰心餒</a:t>
            </a:r>
            <a:r>
              <a:rPr lang="zh-TW" altLang="en-US" sz="5400" dirty="0" smtClean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志</a:t>
            </a:r>
            <a:endParaRPr lang="en-US" altLang="zh-TW" sz="5400" dirty="0" smtClean="0">
              <a:solidFill>
                <a:schemeClr val="bg1"/>
              </a:solidFill>
              <a:latin typeface="DFKai-SB" pitchFamily="65" charset="-120"/>
              <a:ea typeface="DFKai-SB" pitchFamily="65" charset="-120"/>
            </a:endParaRPr>
          </a:p>
          <a:p>
            <a:pPr marL="0" indent="0" algn="ctr">
              <a:buNone/>
            </a:pPr>
            <a:r>
              <a:rPr lang="zh-TW" altLang="en-US" sz="5400" dirty="0" smtClean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失</a:t>
            </a:r>
            <a:r>
              <a:rPr lang="zh-TW" altLang="en-US" sz="5400" dirty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望軟弱的時陣</a:t>
            </a:r>
          </a:p>
          <a:p>
            <a:pPr marL="0" indent="0" algn="ctr">
              <a:buNone/>
            </a:pPr>
            <a:r>
              <a:rPr lang="zh-TW" altLang="en-US" sz="5400" dirty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耶穌講 有我的恩 你就夠額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62408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63792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5943600"/>
            <a:ext cx="9144000" cy="762000"/>
          </a:xfrm>
        </p:spPr>
        <p:txBody>
          <a:bodyPr/>
          <a:lstStyle/>
          <a:p>
            <a:r>
              <a:rPr lang="zh-TW" altLang="en-US" sz="2800" dirty="0" smtClean="0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  <a:t>主</a:t>
            </a:r>
            <a:r>
              <a:rPr lang="zh-TW" altLang="en-US" sz="2800" dirty="0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  <a:t>的恩典夠額</a:t>
            </a:r>
            <a:r>
              <a:rPr lang="zh-TW" altLang="en-US" sz="2800" dirty="0" smtClean="0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  <a:t>用</a:t>
            </a:r>
            <a:r>
              <a:rPr lang="en-US" altLang="zh-TW" sz="1800" dirty="0" smtClean="0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  <a:t>(4/4)</a:t>
            </a:r>
            <a:r>
              <a:rPr lang="zh-TW" altLang="en-US" sz="1800" dirty="0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  <a:t/>
            </a:r>
            <a:br>
              <a:rPr lang="zh-TW" altLang="en-US" sz="1800" dirty="0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</a:br>
            <a:endParaRPr lang="en-US" sz="1800" dirty="0">
              <a:solidFill>
                <a:srgbClr val="FFFF00"/>
              </a:solidFill>
              <a:latin typeface="DFKai-SB" pitchFamily="65" charset="-120"/>
              <a:ea typeface="DFKai-SB" pitchFamily="65" charset="-12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381000" y="304800"/>
            <a:ext cx="8382000" cy="5181600"/>
          </a:xfrm>
          <a:solidFill>
            <a:schemeClr val="tx1"/>
          </a:solidFill>
          <a:ln cap="flat" cmpd="tri">
            <a:solidFill>
              <a:schemeClr val="tx2"/>
            </a:solidFill>
          </a:ln>
          <a:effectLst>
            <a:glow rad="63500">
              <a:schemeClr val="accent3">
                <a:satMod val="175000"/>
                <a:alpha val="40000"/>
              </a:schemeClr>
            </a:glow>
          </a:effectLst>
        </p:spPr>
        <p:txBody>
          <a:bodyPr/>
          <a:lstStyle/>
          <a:p>
            <a:pPr marL="0" indent="0" algn="ctr">
              <a:spcBef>
                <a:spcPts val="0"/>
              </a:spcBef>
              <a:buNone/>
            </a:pPr>
            <a:r>
              <a:rPr lang="zh-TW" altLang="en-US" sz="5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DFKai-SB" pitchFamily="65" charset="-120"/>
                <a:ea typeface="DFKai-SB" pitchFamily="65" charset="-120"/>
              </a:rPr>
              <a:t>主的話進入我</a:t>
            </a:r>
            <a:r>
              <a:rPr lang="zh-TW" altLang="en-US" sz="54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DFKai-SB" pitchFamily="65" charset="-120"/>
                <a:ea typeface="DFKai-SB" pitchFamily="65" charset="-120"/>
              </a:rPr>
              <a:t>心</a:t>
            </a:r>
            <a:endParaRPr lang="en-US" altLang="zh-TW" sz="54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DFKai-SB" pitchFamily="65" charset="-120"/>
              <a:ea typeface="DFKai-SB" pitchFamily="65" charset="-120"/>
            </a:endParaRPr>
          </a:p>
          <a:p>
            <a:pPr marL="0" indent="0" algn="ctr">
              <a:spcBef>
                <a:spcPts val="0"/>
              </a:spcBef>
              <a:buNone/>
            </a:pPr>
            <a:r>
              <a:rPr lang="zh-TW" altLang="en-US" sz="54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DFKai-SB" pitchFamily="65" charset="-120"/>
                <a:ea typeface="DFKai-SB" pitchFamily="65" charset="-120"/>
              </a:rPr>
              <a:t>聖</a:t>
            </a:r>
            <a:r>
              <a:rPr lang="zh-TW" altLang="en-US" sz="5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DFKai-SB" pitchFamily="65" charset="-120"/>
                <a:ea typeface="DFKai-SB" pitchFamily="65" charset="-120"/>
              </a:rPr>
              <a:t>神在引導我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zh-TW" altLang="en-US" sz="5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DFKai-SB" pitchFamily="65" charset="-120"/>
                <a:ea typeface="DFKai-SB" pitchFamily="65" charset="-120"/>
              </a:rPr>
              <a:t>在百般試煉中有大喜樂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zh-TW" altLang="en-US" sz="5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DFKai-SB" pitchFamily="65" charset="-120"/>
                <a:ea typeface="DFKai-SB" pitchFamily="65" charset="-120"/>
              </a:rPr>
              <a:t>因為主有對我</a:t>
            </a:r>
            <a:r>
              <a:rPr lang="zh-TW" altLang="en-US" sz="54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DFKai-SB" pitchFamily="65" charset="-120"/>
                <a:ea typeface="DFKai-SB" pitchFamily="65" charset="-120"/>
              </a:rPr>
              <a:t>講</a:t>
            </a:r>
            <a:endParaRPr lang="en-US" altLang="zh-TW" sz="54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DFKai-SB" pitchFamily="65" charset="-120"/>
              <a:ea typeface="DFKai-SB" pitchFamily="65" charset="-120"/>
            </a:endParaRPr>
          </a:p>
          <a:p>
            <a:pPr marL="0" indent="0" algn="ctr">
              <a:spcBef>
                <a:spcPts val="0"/>
              </a:spcBef>
              <a:buNone/>
            </a:pPr>
            <a:r>
              <a:rPr lang="zh-TW" altLang="en-US" sz="54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DFKai-SB" pitchFamily="65" charset="-120"/>
                <a:ea typeface="DFKai-SB" pitchFamily="65" charset="-120"/>
              </a:rPr>
              <a:t>祂</a:t>
            </a:r>
            <a:r>
              <a:rPr lang="zh-TW" altLang="en-US" sz="5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DFKai-SB" pitchFamily="65" charset="-120"/>
                <a:ea typeface="DFKai-SB" pitchFamily="65" charset="-120"/>
              </a:rPr>
              <a:t>的恩 夠額你用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zh-TW" altLang="en-US" sz="5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DFKai-SB" pitchFamily="65" charset="-120"/>
                <a:ea typeface="DFKai-SB" pitchFamily="65" charset="-120"/>
              </a:rPr>
              <a:t>只有信靠祂的恩夠額我用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1750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2_預設簡報設計">
  <a:themeElements>
    <a:clrScheme name="1_預設簡報設計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1_預設簡報設計">
      <a:majorFont>
        <a:latin typeface="Times New Roman"/>
        <a:ea typeface="標楷體"/>
        <a:cs typeface=""/>
      </a:majorFont>
      <a:minorFont>
        <a:latin typeface="Times New Roman"/>
        <a:ea typeface="標楷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4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ea typeface="新細明體" pitchFamily="18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4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ea typeface="新細明體" pitchFamily="18" charset="-120"/>
          </a:defRPr>
        </a:defPPr>
      </a:lstStyle>
    </a:lnDef>
  </a:objectDefaults>
  <a:extraClrSchemeLst>
    <a:extraClrScheme>
      <a:clrScheme name="1_預設簡報設計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2_Default Design">
  <a:themeElements>
    <a:clrScheme name="2_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2_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itchFamily="18" charset="0"/>
            <a:ea typeface="新細明體" pitchFamily="18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itchFamily="18" charset="0"/>
            <a:ea typeface="新細明體" pitchFamily="18" charset="-120"/>
          </a:defRPr>
        </a:defPPr>
      </a:lstStyle>
    </a:lnDef>
  </a:objectDefaults>
  <a:extraClrSchemeLst>
    <a:extraClrScheme>
      <a:clrScheme name="2_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4491</TotalTime>
  <Words>245</Words>
  <Application>Microsoft Office PowerPoint</Application>
  <PresentationFormat>On-screen Show (4:3)</PresentationFormat>
  <Paragraphs>28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5</vt:i4>
      </vt:variant>
    </vt:vector>
  </HeadingPairs>
  <TitlesOfParts>
    <vt:vector size="14" baseType="lpstr">
      <vt:lpstr>DFKai-SB</vt:lpstr>
      <vt:lpstr>DFKai-SB</vt:lpstr>
      <vt:lpstr>新細明體</vt:lpstr>
      <vt:lpstr>華康粗黑體</vt:lpstr>
      <vt:lpstr>Arial</vt:lpstr>
      <vt:lpstr>Calibri</vt:lpstr>
      <vt:lpstr>Times New Roman</vt:lpstr>
      <vt:lpstr>2_預設簡報設計</vt:lpstr>
      <vt:lpstr>2_Default Design</vt:lpstr>
      <vt:lpstr>長青圑契 獻詩</vt:lpstr>
      <vt:lpstr>主的恩典夠額用(1/4) </vt:lpstr>
      <vt:lpstr>主的恩典夠額用(2/4) </vt:lpstr>
      <vt:lpstr>主的恩典夠額用(3/4) </vt:lpstr>
      <vt:lpstr>主的恩典夠額用(4/4) </vt:lpstr>
    </vt:vector>
  </TitlesOfParts>
  <Company>Hewlett-Packard Company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歡迎您來到 柑縣台灣基督長老教會  開闊布棚、堅固杙仔  請肅靜,預備心來敬拜上帝  請關掉您的手機,傳呼器…</dc:title>
  <dc:creator>Tai</dc:creator>
  <cp:lastModifiedBy>Jonathan</cp:lastModifiedBy>
  <cp:revision>375</cp:revision>
  <dcterms:created xsi:type="dcterms:W3CDTF">2015-12-30T23:14:56Z</dcterms:created>
  <dcterms:modified xsi:type="dcterms:W3CDTF">2018-04-29T15:04:00Z</dcterms:modified>
</cp:coreProperties>
</file>