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2" r:id="rId1"/>
    <p:sldMasterId id="2147485524" r:id="rId2"/>
  </p:sldMasterIdLst>
  <p:notesMasterIdLst>
    <p:notesMasterId r:id="rId8"/>
  </p:notesMasterIdLst>
  <p:sldIdLst>
    <p:sldId id="1180" r:id="rId3"/>
    <p:sldId id="1181" r:id="rId4"/>
    <p:sldId id="1182" r:id="rId5"/>
    <p:sldId id="1209" r:id="rId6"/>
    <p:sldId id="121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30C"/>
    <a:srgbClr val="000004"/>
    <a:srgbClr val="000610"/>
    <a:srgbClr val="001B46"/>
    <a:srgbClr val="0033CC"/>
    <a:srgbClr val="584300"/>
    <a:srgbClr val="967200"/>
    <a:srgbClr val="001558"/>
    <a:srgbClr val="E1E8FF"/>
    <a:srgbClr val="001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C196A-0A68-4240-BAAE-52AA6435C71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0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D788A-17A2-42E8-8627-9B7ED277B5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10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AB3CF-ADF5-4284-8C49-4AE34566DE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93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648E-7252-45C1-9D70-1626A5CB58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61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67225-FE6D-4942-8317-EE41B0E885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866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AE0AD7-B472-474A-A408-8CCDEA12C7B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892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150AA-CE12-4389-A220-9E7AF89F196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1784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60B6C-DCA7-4643-895D-B7F77A88D2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80BDD-6CA9-42C7-997C-0DA195C1B5D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414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8C809-2281-4BF6-A585-9CE4BE03CE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56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16DD6-0C83-41BB-B3C0-A38BFDF77C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72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 smtClean="0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6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56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56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40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1856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1"/>
                </a:solidFill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1856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14C4C1-0B9B-4EA9-9CC3-FEAAF8380A4E}" type="slidenum">
              <a:rPr lang="en-US">
                <a:solidFill>
                  <a:srgbClr val="000000"/>
                </a:solidFill>
                <a:ea typeface="新細明體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909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26" r:id="rId2"/>
    <p:sldLayoutId id="2147485527" r:id="rId3"/>
    <p:sldLayoutId id="2147485528" r:id="rId4"/>
    <p:sldLayoutId id="2147485529" r:id="rId5"/>
    <p:sldLayoutId id="2147485530" r:id="rId6"/>
    <p:sldLayoutId id="2147485531" r:id="rId7"/>
    <p:sldLayoutId id="2147485532" r:id="rId8"/>
    <p:sldLayoutId id="2147485533" r:id="rId9"/>
    <p:sldLayoutId id="2147485534" r:id="rId10"/>
    <p:sldLayoutId id="214748553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38400"/>
            <a:ext cx="8839200" cy="762000"/>
          </a:xfrm>
        </p:spPr>
        <p:txBody>
          <a:bodyPr/>
          <a:lstStyle/>
          <a:p>
            <a:r>
              <a:rPr lang="zh-TW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長青圑契 獻</a:t>
            </a:r>
            <a:r>
              <a:rPr lang="zh-TW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詩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05000" y="1066800"/>
            <a:ext cx="5257800" cy="914400"/>
          </a:xfrm>
          <a:noFill/>
          <a:ln>
            <a:solidFill>
              <a:schemeClr val="tx2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 algn="ctr">
              <a:buNone/>
            </a:pPr>
            <a:r>
              <a:rPr lang="zh-TW" alt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主</a:t>
            </a:r>
            <a:r>
              <a:rPr lang="zh-TW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的恩典夠額用</a:t>
            </a:r>
            <a:endParaRPr 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89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43600"/>
            <a:ext cx="9144000" cy="762000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</a:t>
            </a:r>
            <a:r>
              <a:rPr lang="zh-TW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的恩典夠額</a:t>
            </a:r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用</a:t>
            </a:r>
            <a:r>
              <a:rPr lang="en-US" altLang="zh-TW" sz="1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(1/4)</a:t>
            </a:r>
            <a:r>
              <a:rPr lang="zh-TW" altLang="en-US" sz="1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1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endParaRPr lang="en-US" sz="1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28600"/>
            <a:ext cx="8458200" cy="4953000"/>
          </a:xfrm>
          <a:solidFill>
            <a:schemeClr val="tx1"/>
          </a:solidFill>
          <a:ln>
            <a:solidFill>
              <a:schemeClr val="tx2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 algn="ctr">
              <a:buNone/>
            </a:pPr>
            <a: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當我遇著大試煉與痛苦的時</a:t>
            </a:r>
          </a:p>
          <a:p>
            <a:pPr marL="0" indent="0" algn="ctr">
              <a:buNone/>
            </a:pPr>
            <a: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耶穌講 有我的恩 你就夠額</a:t>
            </a:r>
          </a:p>
          <a:p>
            <a:pPr marL="0" indent="0" algn="ctr">
              <a:buNone/>
            </a:pPr>
            <a: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逐次我灰心餒</a:t>
            </a:r>
            <a:r>
              <a:rPr lang="zh-TW" altLang="en-US" sz="5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志</a:t>
            </a:r>
            <a:endParaRPr lang="en-US" altLang="zh-TW" sz="54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buNone/>
            </a:pPr>
            <a:r>
              <a:rPr lang="zh-TW" altLang="en-US" sz="5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失</a:t>
            </a:r>
            <a: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望軟弱的時陣</a:t>
            </a:r>
          </a:p>
          <a:p>
            <a:pPr marL="0" indent="0" algn="ctr">
              <a:buNone/>
            </a:pPr>
            <a: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耶穌講 有我的恩 你就夠額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79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43600"/>
            <a:ext cx="9144000" cy="762000"/>
          </a:xfrm>
        </p:spPr>
        <p:txBody>
          <a:bodyPr/>
          <a:lstStyle/>
          <a:p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</a:t>
            </a:r>
            <a:r>
              <a:rPr lang="zh-TW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的恩典夠額</a:t>
            </a:r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用</a:t>
            </a:r>
            <a:r>
              <a:rPr lang="en-US" altLang="zh-TW" sz="1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(2/4)</a:t>
            </a:r>
            <a:r>
              <a:rPr lang="zh-TW" altLang="en-US" sz="1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1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endParaRPr lang="en-US" sz="1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304800"/>
            <a:ext cx="8382000" cy="5181600"/>
          </a:xfrm>
          <a:solidFill>
            <a:schemeClr val="tx1"/>
          </a:solidFill>
          <a:ln cap="flat" cmpd="tri">
            <a:solidFill>
              <a:schemeClr val="tx2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主的話進入我</a:t>
            </a:r>
            <a:r>
              <a:rPr lang="zh-TW" alt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心</a:t>
            </a:r>
            <a:endParaRPr lang="en-US" altLang="zh-TW" sz="5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神在引導我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在百般試煉中有大喜樂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因為主有對我</a:t>
            </a:r>
            <a:r>
              <a:rPr lang="zh-TW" alt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講</a:t>
            </a:r>
            <a:endParaRPr lang="en-US" altLang="zh-TW" sz="5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祂</a:t>
            </a:r>
            <a:r>
              <a:rPr lang="zh-TW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的恩 夠額你用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只有信靠祂的恩夠額我用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5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43600"/>
            <a:ext cx="9144000" cy="762000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</a:t>
            </a:r>
            <a:r>
              <a:rPr lang="zh-TW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的恩典夠額</a:t>
            </a:r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用</a:t>
            </a:r>
            <a:r>
              <a:rPr lang="en-US" altLang="zh-TW" sz="1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(3/4)</a:t>
            </a:r>
            <a:r>
              <a:rPr lang="zh-TW" altLang="en-US" sz="1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1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endParaRPr lang="en-US" sz="1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28600"/>
            <a:ext cx="8458200" cy="4953000"/>
          </a:xfrm>
          <a:solidFill>
            <a:schemeClr val="tx1"/>
          </a:solidFill>
          <a:ln>
            <a:solidFill>
              <a:schemeClr val="tx2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 algn="ctr">
              <a:buNone/>
            </a:pPr>
            <a: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當我遇著大試煉與痛苦的時</a:t>
            </a:r>
          </a:p>
          <a:p>
            <a:pPr marL="0" indent="0" algn="ctr">
              <a:buNone/>
            </a:pPr>
            <a: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耶穌講 有我的恩 你就夠額</a:t>
            </a:r>
          </a:p>
          <a:p>
            <a:pPr marL="0" indent="0" algn="ctr">
              <a:buNone/>
            </a:pPr>
            <a: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逐次我灰心餒</a:t>
            </a:r>
            <a:r>
              <a:rPr lang="zh-TW" altLang="en-US" sz="5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志</a:t>
            </a:r>
            <a:endParaRPr lang="en-US" altLang="zh-TW" sz="54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buNone/>
            </a:pPr>
            <a:r>
              <a:rPr lang="zh-TW" altLang="en-US" sz="5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失</a:t>
            </a:r>
            <a: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望軟弱的時陣</a:t>
            </a:r>
          </a:p>
          <a:p>
            <a:pPr marL="0" indent="0" algn="ctr">
              <a:buNone/>
            </a:pPr>
            <a:r>
              <a:rPr lang="zh-TW" altLang="en-US" sz="5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耶穌講 有我的恩 你就夠額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4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79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43600"/>
            <a:ext cx="9144000" cy="762000"/>
          </a:xfrm>
        </p:spPr>
        <p:txBody>
          <a:bodyPr/>
          <a:lstStyle/>
          <a:p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</a:t>
            </a:r>
            <a:r>
              <a:rPr lang="zh-TW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的恩典夠額</a:t>
            </a:r>
            <a:r>
              <a:rPr lang="zh-TW" altLang="en-US" sz="2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用</a:t>
            </a:r>
            <a:r>
              <a:rPr lang="en-US" altLang="zh-TW" sz="18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(4/4)</a:t>
            </a:r>
            <a:r>
              <a:rPr lang="zh-TW" altLang="en-US" sz="1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zh-TW" altLang="en-US" sz="1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</a:br>
            <a:endParaRPr lang="en-US" sz="18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304800"/>
            <a:ext cx="8382000" cy="5181600"/>
          </a:xfrm>
          <a:solidFill>
            <a:schemeClr val="tx1"/>
          </a:solidFill>
          <a:ln cap="flat" cmpd="tri">
            <a:solidFill>
              <a:schemeClr val="tx2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主的話進入我</a:t>
            </a:r>
            <a:r>
              <a:rPr lang="zh-TW" alt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心</a:t>
            </a:r>
            <a:endParaRPr lang="en-US" altLang="zh-TW" sz="5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聖</a:t>
            </a:r>
            <a:r>
              <a:rPr lang="zh-TW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神在引導我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在百般試煉中有大喜樂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因為主有對我</a:t>
            </a:r>
            <a:r>
              <a:rPr lang="zh-TW" alt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講</a:t>
            </a:r>
            <a:endParaRPr lang="en-US" altLang="zh-TW" sz="5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祂</a:t>
            </a:r>
            <a:r>
              <a:rPr lang="zh-TW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的恩 夠額你用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FKai-SB" pitchFamily="65" charset="-120"/>
                <a:ea typeface="DFKai-SB" pitchFamily="65" charset="-120"/>
              </a:rPr>
              <a:t>只有信靠祂的恩夠額我用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4491</TotalTime>
  <Words>245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DFKai-SB</vt:lpstr>
      <vt:lpstr>DFKai-SB</vt:lpstr>
      <vt:lpstr>新細明體</vt:lpstr>
      <vt:lpstr>華康粗黑體</vt:lpstr>
      <vt:lpstr>Arial</vt:lpstr>
      <vt:lpstr>Calibri</vt:lpstr>
      <vt:lpstr>Times New Roman</vt:lpstr>
      <vt:lpstr>2_預設簡報設計</vt:lpstr>
      <vt:lpstr>2_Default Design</vt:lpstr>
      <vt:lpstr>長青圑契 獻詩</vt:lpstr>
      <vt:lpstr>主的恩典夠額用(1/4) </vt:lpstr>
      <vt:lpstr>主的恩典夠額用(2/4) </vt:lpstr>
      <vt:lpstr>主的恩典夠額用(3/4) </vt:lpstr>
      <vt:lpstr>主的恩典夠額用(4/4)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375</cp:revision>
  <dcterms:created xsi:type="dcterms:W3CDTF">2015-12-30T23:14:56Z</dcterms:created>
  <dcterms:modified xsi:type="dcterms:W3CDTF">2018-04-29T15:04:00Z</dcterms:modified>
</cp:coreProperties>
</file>