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304" r:id="rId2"/>
    <p:sldId id="1308" r:id="rId3"/>
    <p:sldId id="1309" r:id="rId4"/>
    <p:sldId id="1310" r:id="rId5"/>
    <p:sldId id="1311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80" d="100"/>
          <a:sy n="80" d="100"/>
        </p:scale>
        <p:origin x="10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2A20-2289-4E85-AB46-F6CA821ED6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04D6-60A0-4AAA-B94D-83CF276553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8206337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2A20-2289-4E85-AB46-F6CA821ED6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04D6-60A0-4AAA-B94D-83CF276553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75420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2A20-2289-4E85-AB46-F6CA821ED6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04D6-60A0-4AAA-B94D-83CF276553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614069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2A20-2289-4E85-AB46-F6CA821ED6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04D6-60A0-4AAA-B94D-83CF276553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56611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2A20-2289-4E85-AB46-F6CA821ED6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04D6-60A0-4AAA-B94D-83CF276553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081086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2A20-2289-4E85-AB46-F6CA821ED6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04D6-60A0-4AAA-B94D-83CF276553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20385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2A20-2289-4E85-AB46-F6CA821ED6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04D6-60A0-4AAA-B94D-83CF276553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80435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2A20-2289-4E85-AB46-F6CA821ED6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04D6-60A0-4AAA-B94D-83CF276553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0977650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2A20-2289-4E85-AB46-F6CA821ED6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04D6-60A0-4AAA-B94D-83CF276553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9527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2A20-2289-4E85-AB46-F6CA821ED6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04D6-60A0-4AAA-B94D-83CF276553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8798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EB2A20-2289-4E85-AB46-F6CA821ED6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76204D6-60A0-4AAA-B94D-83CF276553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47525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09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EEB2A20-2289-4E85-AB46-F6CA821ED674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7/8/2018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165600" y="6356351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737600" y="6356351"/>
            <a:ext cx="284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6204D6-60A0-4AAA-B94D-83CF2765533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156769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6" b="17171"/>
          <a:stretch/>
        </p:blipFill>
        <p:spPr>
          <a:xfrm>
            <a:off x="1524000" y="0"/>
            <a:ext cx="4114800" cy="17573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4950" y="304800"/>
            <a:ext cx="9144000" cy="6172200"/>
          </a:xfrm>
        </p:spPr>
        <p:txBody>
          <a:bodyPr>
            <a:normAutofit/>
          </a:bodyPr>
          <a:lstStyle/>
          <a:p>
            <a:br>
              <a:rPr lang="en-US" altLang="zh-TW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900" b="1" dirty="0">
                <a:latin typeface="DFKai-SB" panose="03000509000000000000" pitchFamily="65" charset="-120"/>
                <a:ea typeface="DFKai-SB" panose="03000509000000000000" pitchFamily="65" charset="-120"/>
              </a:rPr>
              <a:t>温柔牧者，全能神</a:t>
            </a:r>
            <a:br>
              <a:rPr lang="en-US" altLang="zh-TW" sz="49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sz="49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溫柔牧者，大君王，</a:t>
            </a:r>
            <a:b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我心惦祢羊群中。</a:t>
            </a:r>
            <a:b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佇祢真道安靜水邊 我心屬祢。</a:t>
            </a:r>
            <a:b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  <a:t>全能者。大君王。</a:t>
            </a:r>
            <a:b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7324252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6" b="17171"/>
          <a:stretch/>
        </p:blipFill>
        <p:spPr>
          <a:xfrm>
            <a:off x="1524000" y="0"/>
            <a:ext cx="4114800" cy="17573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4950" y="304800"/>
            <a:ext cx="9144000" cy="6172200"/>
          </a:xfrm>
        </p:spPr>
        <p:txBody>
          <a:bodyPr>
            <a:normAutofit/>
          </a:bodyPr>
          <a:lstStyle/>
          <a:p>
            <a:br>
              <a:rPr lang="en-US" altLang="zh-TW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溫柔牧者，大君王，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我欠缺祢攏補足。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佇祢腳前我得飽足，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心神受祝福。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大君王，祢引導我。</a:t>
            </a:r>
            <a:b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963997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6" b="17171"/>
          <a:stretch/>
        </p:blipFill>
        <p:spPr>
          <a:xfrm>
            <a:off x="1524000" y="0"/>
            <a:ext cx="4114800" cy="17573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4950" y="304800"/>
            <a:ext cx="9144000" cy="6172200"/>
          </a:xfrm>
        </p:spPr>
        <p:txBody>
          <a:bodyPr>
            <a:normAutofit/>
          </a:bodyPr>
          <a:lstStyle/>
          <a:p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祢從黑暗導我到歡喜之高山。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大君王，祢保護我。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經過深淵，行過山谷，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祢照顧我。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祢養飼我，大君王。</a:t>
            </a:r>
            <a:b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9505412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6" b="17171"/>
          <a:stretch/>
        </p:blipFill>
        <p:spPr>
          <a:xfrm>
            <a:off x="1524000" y="0"/>
            <a:ext cx="4114800" cy="17573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4950" y="304800"/>
            <a:ext cx="9144000" cy="6172200"/>
          </a:xfrm>
        </p:spPr>
        <p:txBody>
          <a:bodyPr>
            <a:normAutofit fontScale="90000"/>
          </a:bodyPr>
          <a:lstStyle/>
          <a:p>
            <a:br>
              <a:rPr lang="en-US" altLang="zh-TW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br>
              <a:rPr lang="en-US" altLang="zh-TW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b="1" dirty="0">
                <a:latin typeface="DFKai-SB" panose="03000509000000000000" pitchFamily="65" charset="-120"/>
                <a:ea typeface="DFKai-SB" panose="03000509000000000000" pitchFamily="65" charset="-120"/>
              </a:rPr>
              <a:t>溫柔牧者，大君王，</a:t>
            </a:r>
            <a:br>
              <a:rPr lang="zh-TW" altLang="en-US" sz="53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祢用槌及拐扶持我。</a:t>
            </a:r>
            <a:br>
              <a:rPr lang="zh-TW" altLang="en-US" sz="53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祢之愛導我到祢身邊，</a:t>
            </a:r>
            <a:br>
              <a:rPr lang="en-US" altLang="zh-TW" sz="53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祢養飼我。</a:t>
            </a:r>
            <a:br>
              <a:rPr lang="zh-TW" altLang="en-US" sz="53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b="1" dirty="0">
                <a:latin typeface="DFKai-SB" panose="03000509000000000000" pitchFamily="65" charset="-120"/>
                <a:ea typeface="DFKai-SB" panose="03000509000000000000" pitchFamily="65" charset="-120"/>
              </a:rPr>
              <a:t>溫柔牧者，大君王，</a:t>
            </a:r>
            <a:br>
              <a:rPr lang="en-US" altLang="zh-TW" sz="53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53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祢引導我。</a:t>
            </a:r>
            <a:b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endParaRPr lang="en-US" sz="40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1027112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166" b="17171"/>
          <a:stretch/>
        </p:blipFill>
        <p:spPr>
          <a:xfrm>
            <a:off x="1524000" y="0"/>
            <a:ext cx="4114800" cy="1757324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04950" y="304800"/>
            <a:ext cx="9144000" cy="6172200"/>
          </a:xfrm>
        </p:spPr>
        <p:txBody>
          <a:bodyPr>
            <a:normAutofit/>
          </a:bodyPr>
          <a:lstStyle/>
          <a:p>
            <a:br>
              <a:rPr lang="en-US" altLang="zh-TW" sz="4800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祢從黑暗導我到歡喜之高山。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大君王，祢保護我。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經過深淵，行過山谷，</a:t>
            </a:r>
            <a:br>
              <a:rPr lang="en-US" altLang="zh-TW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祢照顧我。</a:t>
            </a:r>
            <a:b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溫柔牧者，大君王，</a:t>
            </a:r>
            <a:br>
              <a:rPr lang="zh-TW" altLang="en-US" b="1" dirty="0">
                <a:latin typeface="DFKai-SB" panose="03000509000000000000" pitchFamily="65" charset="-120"/>
                <a:ea typeface="DFKai-SB" panose="03000509000000000000" pitchFamily="65" charset="-120"/>
              </a:rPr>
            </a:br>
            <a:r>
              <a:rPr lang="zh-TW" altLang="en-US" sz="4800" b="1" dirty="0">
                <a:latin typeface="DFKai-SB" panose="03000509000000000000" pitchFamily="65" charset="-120"/>
                <a:ea typeface="DFKai-SB" panose="03000509000000000000" pitchFamily="65" charset="-120"/>
              </a:rPr>
              <a:t>祢照顧我。</a:t>
            </a:r>
            <a:endParaRPr lang="en-US" sz="4800" b="1" dirty="0">
              <a:latin typeface="DFKai-SB" panose="03000509000000000000" pitchFamily="65" charset="-120"/>
              <a:ea typeface="DFKai-SB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237759433"/>
      </p:ext>
    </p:extLst>
  </p:cSld>
  <p:clrMapOvr>
    <a:masterClrMapping/>
  </p:clrMapOvr>
</p:sld>
</file>

<file path=ppt/theme/theme1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Widescreen</PresentationFormat>
  <Paragraphs>5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DFKai-SB</vt:lpstr>
      <vt:lpstr>Arial</vt:lpstr>
      <vt:lpstr>Calibri</vt:lpstr>
      <vt:lpstr>5_Office Theme</vt:lpstr>
      <vt:lpstr> 温柔牧者，全能神  溫柔牧者，大君王， 我心惦祢羊群中。 佇祢真道安靜水邊 我心屬祢。 全能者。大君王。 </vt:lpstr>
      <vt:lpstr> 溫柔牧者，大君王， 我欠缺祢攏補足。 佇祢腳前我得飽足， 心神受祝福。 大君王，祢引導我。 </vt:lpstr>
      <vt:lpstr> 祢從黑暗導我到歡喜之高山。 大君王，祢保護我。 經過深淵，行過山谷， 祢照顧我。 祢養飼我，大君王。 </vt:lpstr>
      <vt:lpstr>  溫柔牧者，大君王， 祢用槌及拐扶持我。 祢之愛導我到祢身邊， 祢養飼我。 溫柔牧者，大君王， 祢引導我。 </vt:lpstr>
      <vt:lpstr> 祢從黑暗導我到歡喜之高山。 大君王，祢保護我。 經過深淵，行過山谷， 祢照顧我。 溫柔牧者，大君王， 祢照顧我。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温柔牧者，全能神  溫柔牧者，大君王， 我心惦祢羊群中。 佇祢真道安靜水邊 我心屬祢。 全能者。大君王。 </dc:title>
  <dc:creator>FPCOC</dc:creator>
  <cp:lastModifiedBy>FPCOC</cp:lastModifiedBy>
  <cp:revision>1</cp:revision>
  <dcterms:created xsi:type="dcterms:W3CDTF">2018-07-09T04:01:36Z</dcterms:created>
  <dcterms:modified xsi:type="dcterms:W3CDTF">2018-07-09T04:02:15Z</dcterms:modified>
</cp:coreProperties>
</file>