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1307" r:id="rId3"/>
    <p:sldId id="1338" r:id="rId4"/>
    <p:sldId id="1339" r:id="rId5"/>
    <p:sldId id="1340" r:id="rId6"/>
    <p:sldId id="1341" r:id="rId7"/>
    <p:sldId id="134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72219-0E7A-443D-889E-DC132FA399AB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B3E252-4CA6-414F-875C-2152DD20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47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64EE34-DDAA-4EC3-9D75-4F8CFF881F28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PMingLiU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PMingLiU" pitchFamily="18" charset="-120"/>
              <a:cs typeface="+mn-cs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3588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6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89718" tIns="44859" rIns="89718" bIns="44859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 sz="1400">
              <a:ea typeface="全真楷書"/>
              <a:cs typeface="全真楷書"/>
            </a:endParaRPr>
          </a:p>
          <a:p>
            <a:pPr>
              <a:spcBef>
                <a:spcPct val="0"/>
              </a:spcBef>
            </a:pPr>
            <a:endParaRPr lang="en-US" altLang="zh-TW" sz="1400">
              <a:ea typeface="全真楷書"/>
              <a:cs typeface="全真楷書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EF87D9B2-965B-40C5-8FFA-5E112BBCBF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92180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F738AE4-7CE1-4A8C-9069-AD4D7AA54E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0815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C33D4655-6749-44A6-BAE8-7482733A2A1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9746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58FD4-8D8E-4B15-8745-B66867E620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992E3-0DC4-440E-B830-735C22DFB6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35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58FD4-8D8E-4B15-8745-B66867E620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992E3-0DC4-440E-B830-735C22DFB6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9407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58FD4-8D8E-4B15-8745-B66867E620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992E3-0DC4-440E-B830-735C22DFB6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3012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58FD4-8D8E-4B15-8745-B66867E620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992E3-0DC4-440E-B830-735C22DFB6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03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58FD4-8D8E-4B15-8745-B66867E620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992E3-0DC4-440E-B830-735C22DFB6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5178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58FD4-8D8E-4B15-8745-B66867E620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992E3-0DC4-440E-B830-735C22DFB6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973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58FD4-8D8E-4B15-8745-B66867E620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992E3-0DC4-440E-B830-735C22DFB6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9532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58FD4-8D8E-4B15-8745-B66867E620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992E3-0DC4-440E-B830-735C22DFB6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059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BB4268AF-C425-46EF-A417-B9BBB48258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205340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58FD4-8D8E-4B15-8745-B66867E620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992E3-0DC4-440E-B830-735C22DFB6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0350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58FD4-8D8E-4B15-8745-B66867E620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992E3-0DC4-440E-B830-735C22DFB6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8567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58FD4-8D8E-4B15-8745-B66867E620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992E3-0DC4-440E-B830-735C22DFB6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80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187CEBFD-0925-4D54-9769-1E67534715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9849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6F1A64F-90DB-4A5C-A5A2-C74BEB9B9E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95998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4551A1EF-A409-479C-A229-1A84E9DCD4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9406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7296E771-4B6B-4AA1-BAEF-EB4311D951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40106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72A7BD7-9AFE-43F6-9CE5-7E58E04CD5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8998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5CE7A07E-D9ED-4B85-8894-7A984CA993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8191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84A89A9-02FA-4623-A4AD-F16DF59CBA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13849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18815A-D3EB-4679-87BA-981C73FA6D98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4293142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PMingLiU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58FD4-8D8E-4B15-8745-B66867E620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992E3-0DC4-440E-B830-735C22DFB6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125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lwjap00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1" y="0"/>
            <a:ext cx="930561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371600" y="2171700"/>
            <a:ext cx="7467600" cy="2514600"/>
          </a:xfrm>
          <a:noFill/>
        </p:spPr>
        <p:txBody>
          <a:bodyPr/>
          <a:lstStyle/>
          <a:p>
            <a:pPr eaLnBrk="1" hangingPunct="1"/>
            <a:r>
              <a:rPr lang="zh-TW" altLang="en-US" sz="66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榮耀主聖名</a:t>
            </a:r>
            <a:br>
              <a:rPr lang="en-US" altLang="zh-TW" sz="66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br>
              <a:rPr lang="en-US" altLang="zh-TW" sz="5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聖歌隊 獻詩</a:t>
            </a:r>
            <a:br>
              <a:rPr lang="zh-TW" altLang="en-US" sz="66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endParaRPr lang="zh-TW" altLang="en-US" sz="66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2897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922" y="0"/>
            <a:ext cx="913607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2000"/>
            <a:ext cx="9144000" cy="46482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上帝聖名得著榮耀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得著榮耀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上帝聖名得著榮耀榮耀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我心尊主至高至大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至高至大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我心尊主至高至大無比 無比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2400"/>
            <a:ext cx="9144000" cy="5334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zh-TW" altLang="en-US" sz="28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榮耀主聖名</a:t>
            </a:r>
            <a:r>
              <a:rPr lang="en-US" altLang="zh-TW" sz="18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(1/5)</a:t>
            </a:r>
            <a:endParaRPr lang="en-US" sz="1800" b="1" u="sng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12453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922" y="0"/>
            <a:ext cx="913607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2000"/>
            <a:ext cx="9144000" cy="48768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教會敬拜尊主作大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尊主作大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教會敬拜著敬拜祂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尊主作大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尊主作大 尊主作大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尊主作大 作大</a:t>
            </a:r>
            <a:b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2400"/>
            <a:ext cx="9144000" cy="5334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zh-TW" altLang="en-US" sz="28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榮耀主聖名</a:t>
            </a:r>
            <a:r>
              <a:rPr lang="en-US" altLang="zh-TW" sz="18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(2/5)</a:t>
            </a:r>
            <a:endParaRPr lang="en-US" sz="1800" b="1" u="sng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2698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509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85800"/>
            <a:ext cx="9144000" cy="47244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天父阮愛祢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阮用誠心敬拜祢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榮耀祢聖名直到萬代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榮耀祢聖名 榮耀祢聖名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榮耀主聖名直到萬代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2400"/>
            <a:ext cx="9144000" cy="5334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zh-TW" altLang="en-US" sz="28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榮耀主聖名</a:t>
            </a:r>
            <a:r>
              <a:rPr lang="en-US" altLang="zh-TW" sz="18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(3/5)</a:t>
            </a:r>
            <a:endParaRPr lang="en-US" sz="1800" b="1" u="sng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13969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9665" y="18106"/>
            <a:ext cx="9116840" cy="68398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71053"/>
            <a:ext cx="9144000" cy="53340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耶穌阮愛祢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阮敬拜祢仰望祢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謳咾祢尊名直到萬代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謳咾祢尊名 謳咾祢尊名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謳咾祢尊名直到萬代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br>
              <a:rPr lang="zh-TW" altLang="en-US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2400"/>
            <a:ext cx="9144000" cy="5334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zh-TW" altLang="en-US" sz="28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榮耀主聖名</a:t>
            </a:r>
            <a:r>
              <a:rPr lang="en-US" altLang="zh-TW" sz="18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(4/5)</a:t>
            </a:r>
            <a:endParaRPr lang="en-US" sz="1800" b="1" u="sng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16933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263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85800"/>
            <a:ext cx="9144000" cy="53340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zh-TW" altLang="en-US" sz="50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謳咾祢尊名直到萬代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大聲宣揚 永遠不變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榮耀主聖名 榮耀直到萬代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2400"/>
            <a:ext cx="9144000" cy="5334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zh-TW" altLang="en-US" sz="28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榮耀主聖名</a:t>
            </a:r>
            <a:r>
              <a:rPr lang="en-US" altLang="zh-TW" sz="1800" b="1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(5/5)</a:t>
            </a:r>
            <a:endParaRPr lang="en-US" sz="1800" b="1" u="sng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65223209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Widescreen</PresentationFormat>
  <Paragraphs>12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DFKai-SB</vt:lpstr>
      <vt:lpstr>PMingLiU</vt:lpstr>
      <vt:lpstr>PMingLiU</vt:lpstr>
      <vt:lpstr>全真楷書</vt:lpstr>
      <vt:lpstr>Arial</vt:lpstr>
      <vt:lpstr>Calibri</vt:lpstr>
      <vt:lpstr>Times New Roman</vt:lpstr>
      <vt:lpstr>1_預設簡報設計</vt:lpstr>
      <vt:lpstr>3_Office Theme</vt:lpstr>
      <vt:lpstr>榮耀主聖名   聖歌隊 獻詩 </vt:lpstr>
      <vt:lpstr>  上帝聖名得著榮耀 得著榮耀 上帝聖名得著榮耀榮耀 我心尊主至高至大 至高至大 我心尊主至高至大無比 無比  </vt:lpstr>
      <vt:lpstr> 教會敬拜尊主作大 尊主作大 教會敬拜著敬拜祂 尊主作大 尊主作大 尊主作大 尊主作大 作大 </vt:lpstr>
      <vt:lpstr>  天父阮愛祢 阮用誠心敬拜祢 榮耀祢聖名直到萬代 榮耀祢聖名 榮耀祢聖名 榮耀主聖名直到萬代   </vt:lpstr>
      <vt:lpstr>  耶穌阮愛祢 阮敬拜祢仰望祢 謳咾祢尊名直到萬代 謳咾祢尊名 謳咾祢尊名 謳咾祢尊名直到萬代     </vt:lpstr>
      <vt:lpstr> 謳咾祢尊名直到萬代 大聲宣揚 永遠不變 榮耀主聖名 榮耀直到萬代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榮耀主聖名   聖歌隊 獻詩 </dc:title>
  <dc:creator>FPCOC</dc:creator>
  <cp:lastModifiedBy>FPCOC</cp:lastModifiedBy>
  <cp:revision>1</cp:revision>
  <dcterms:created xsi:type="dcterms:W3CDTF">2018-07-16T04:49:57Z</dcterms:created>
  <dcterms:modified xsi:type="dcterms:W3CDTF">2018-07-16T04:50:19Z</dcterms:modified>
</cp:coreProperties>
</file>