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1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4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2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0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2878-5755-46D6-8359-43E1CC2819CF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65F5-C38E-4C16-8C00-77448EEA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3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5562600"/>
          </a:xfrm>
        </p:spPr>
        <p:txBody>
          <a:bodyPr>
            <a:noAutofit/>
          </a:bodyPr>
          <a:lstStyle/>
          <a:p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4918844"/>
            <a:ext cx="4648201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89500"/>
            <a:ext cx="464744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60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276600"/>
            <a:ext cx="91440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556260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我主上帝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我主上帝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心靈欣慕主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意愛到袮的厝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我心歡喜吟詩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53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sz="2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1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(1/6)</a:t>
            </a:r>
            <a:endParaRPr lang="en-US" sz="1800" b="1" u="sng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33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57787"/>
            <a:ext cx="4495799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1930"/>
            <a:ext cx="4678378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5562600"/>
          </a:xfrm>
        </p:spPr>
        <p:txBody>
          <a:bodyPr>
            <a:noAutofit/>
          </a:bodyPr>
          <a:lstStyle/>
          <a:p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我主上帝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我主上帝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心靈欣慕主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意愛到袮的厝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我心歡喜吟詩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53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sz="2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1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(2/6)</a:t>
            </a:r>
            <a:endParaRPr lang="en-US" sz="1800" b="1" u="sng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478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3194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556260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百姓安然佇祢保護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平安無驚惶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攏平安無驚惶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宴席滿滿佇祢厝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備辧活命水泉日日賜互阮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因為祢是活命水泉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53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sz="2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1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(3/6)</a:t>
            </a:r>
            <a:endParaRPr lang="en-US" sz="1800" b="1" u="sng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20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6" y="17145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5562600"/>
          </a:xfrm>
        </p:spPr>
        <p:txBody>
          <a:bodyPr>
            <a:noAutofit/>
          </a:bodyPr>
          <a:lstStyle/>
          <a:p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賜阮光明賜阮眞實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來引導阮隨祢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阮來到祢聖殿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與祢同居起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同居起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導我與祢同居起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53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sz="2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1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(4/6)</a:t>
            </a:r>
            <a:endParaRPr lang="en-US" sz="1800" b="1" u="sng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088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6620"/>
            <a:ext cx="9144000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5562600"/>
          </a:xfrm>
        </p:spPr>
        <p:txBody>
          <a:bodyPr>
            <a:noAutofit/>
          </a:bodyPr>
          <a:lstStyle/>
          <a:p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我主上帝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我主上帝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心靈欣慕主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意愛到袮的厝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我心歡喜吟詩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53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sz="2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1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(5/6)</a:t>
            </a:r>
            <a:endParaRPr lang="en-US" sz="1800" b="1" u="sng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377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5562600"/>
          </a:xfrm>
        </p:spPr>
        <p:txBody>
          <a:bodyPr>
            <a:noAutofit/>
          </a:bodyPr>
          <a:lstStyle/>
          <a:p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耶和華萬權能主宰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耶和華萬權能主宰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我的心出聲謳咾祢</a:t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我心吟詩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來出聲謳咾祢</a:t>
            </a: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53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zh-TW" altLang="en-US" sz="2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祢居起所在美無比</a:t>
            </a:r>
            <a:r>
              <a:rPr lang="en-US" altLang="zh-TW" sz="1800" b="1" u="sng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(6/6)</a:t>
            </a:r>
            <a:endParaRPr lang="en-US" sz="1800" b="1" u="sng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4918844"/>
            <a:ext cx="4648201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89500"/>
            <a:ext cx="464744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39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祢居起所在美無比   聖歌隊 獻詩    </vt:lpstr>
      <vt:lpstr>祢居起所在美無比 我主上帝,我主上帝 祢居起所在美無比 心靈欣慕主 意愛到袮的厝 我心歡喜吟詩 </vt:lpstr>
      <vt:lpstr> 祢居起所在美無比 我主上帝,我主上帝 祢居起所在美無比 心靈欣慕主 意愛到袮的厝 我心歡喜吟詩  </vt:lpstr>
      <vt:lpstr>百姓安然佇祢保護 平安無驚惶,攏平安無驚惶 宴席滿滿佇祢厝 備辧活命水泉日日賜互阮 因為祢是活命水泉  </vt:lpstr>
      <vt:lpstr> 賜阮光明賜阮眞實 來引導阮隨祢 阮來到祢聖殿 與祢同居起,同居起 導我與祢同居起   </vt:lpstr>
      <vt:lpstr> 祢居起所在美無比 我主上帝,我主上帝 祢居起所在美無比 心靈欣慕主 意愛到袮的厝 我心歡喜吟詩  </vt:lpstr>
      <vt:lpstr>  耶和華萬權能主宰 耶和華萬權能主宰 我的心出聲謳咾祢 我心吟詩 來出聲謳咾祢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祢居起所在美無比   聖歌隊 獻詩    </dc:title>
  <dc:creator>FPCOC</dc:creator>
  <cp:lastModifiedBy>FPCOC</cp:lastModifiedBy>
  <cp:revision>1</cp:revision>
  <dcterms:created xsi:type="dcterms:W3CDTF">2018-07-23T03:39:04Z</dcterms:created>
  <dcterms:modified xsi:type="dcterms:W3CDTF">2018-07-23T03:39:50Z</dcterms:modified>
</cp:coreProperties>
</file>