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10" r:id="rId1"/>
    <p:sldMasterId id="2147485512" r:id="rId2"/>
    <p:sldMasterId id="2147485764" r:id="rId3"/>
  </p:sldMasterIdLst>
  <p:notesMasterIdLst>
    <p:notesMasterId r:id="rId10"/>
  </p:notesMasterIdLst>
  <p:sldIdLst>
    <p:sldId id="1359" r:id="rId4"/>
    <p:sldId id="1360" r:id="rId5"/>
    <p:sldId id="1361" r:id="rId6"/>
    <p:sldId id="1362" r:id="rId7"/>
    <p:sldId id="1363" r:id="rId8"/>
    <p:sldId id="13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8200"/>
    <a:srgbClr val="000104"/>
    <a:srgbClr val="0033CC"/>
    <a:srgbClr val="000004"/>
    <a:srgbClr val="14000A"/>
    <a:srgbClr val="00030C"/>
    <a:srgbClr val="000610"/>
    <a:srgbClr val="001B46"/>
    <a:srgbClr val="584300"/>
    <a:srgbClr val="967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5E9E5-1CF4-4B11-8E9E-212830D397AB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8C712-BFC7-4BFF-A590-4EB113D8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0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EF87D9B2-965B-40C5-8FFA-5E112BBCBF4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01411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DF738AE4-7CE1-4A8C-9069-AD4D7AA54E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53230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C33D4655-6749-44A6-BAE8-7482733A2A1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13504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380193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715174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67616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5801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119589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7580398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92185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366201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BB4268AF-C425-46EF-A417-B9BBB482586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444073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3083469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5276662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43700" y="381000"/>
            <a:ext cx="20955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1341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786759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B28D-AF6C-4229-A3CB-760F64293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42C0-499B-4B6F-A865-F31313262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693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B28D-AF6C-4229-A3CB-760F64293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42C0-499B-4B6F-A865-F31313262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4918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B28D-AF6C-4229-A3CB-760F64293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42C0-499B-4B6F-A865-F31313262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7951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B28D-AF6C-4229-A3CB-760F64293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42C0-499B-4B6F-A865-F31313262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6957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B28D-AF6C-4229-A3CB-760F64293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42C0-499B-4B6F-A865-F31313262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1851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B28D-AF6C-4229-A3CB-760F64293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42C0-499B-4B6F-A865-F31313262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3614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B28D-AF6C-4229-A3CB-760F64293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42C0-499B-4B6F-A865-F31313262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352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187CEBFD-0925-4D54-9769-1E675347150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636526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B28D-AF6C-4229-A3CB-760F64293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42C0-499B-4B6F-A865-F31313262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6411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B28D-AF6C-4229-A3CB-760F64293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42C0-499B-4B6F-A865-F31313262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3382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B28D-AF6C-4229-A3CB-760F64293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42C0-499B-4B6F-A865-F31313262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5981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B28D-AF6C-4229-A3CB-760F64293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42C0-499B-4B6F-A865-F31313262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7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F6F1A64F-90DB-4A5C-A5A2-C74BEB9B9E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3344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4551A1EF-A409-479C-A229-1A84E9DCD48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238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7296E771-4B6B-4AA1-BAEF-EB4311D9512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1139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F72A7BD7-9AFE-43F6-9CE5-7E58E04CD5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0897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5CE7A07E-D9ED-4B85-8894-7A984CA993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509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D84A89A9-02FA-4623-A4AD-F16DF59CBA5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63126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18815A-D3EB-4679-87BA-981C73FA6D98}" type="slidenum">
              <a:rPr kumimoji="1" lang="en-US" altLang="zh-TW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/>
          </a:p>
        </p:txBody>
      </p:sp>
    </p:spTree>
    <p:extLst>
      <p:ext uri="{BB962C8B-B14F-4D97-AF65-F5344CB8AC3E}">
        <p14:creationId xmlns:p14="http://schemas.microsoft.com/office/powerpoint/2010/main" val="3886666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11" r:id="rId1"/>
    <p:sldLayoutId id="2147484612" r:id="rId2"/>
    <p:sldLayoutId id="2147484613" r:id="rId3"/>
    <p:sldLayoutId id="2147484614" r:id="rId4"/>
    <p:sldLayoutId id="2147484615" r:id="rId5"/>
    <p:sldLayoutId id="2147484616" r:id="rId6"/>
    <p:sldLayoutId id="2147484617" r:id="rId7"/>
    <p:sldLayoutId id="2147484618" r:id="rId8"/>
    <p:sldLayoutId id="2147484619" r:id="rId9"/>
    <p:sldLayoutId id="2147484620" r:id="rId10"/>
    <p:sldLayoutId id="21474846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PMingLiU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PMingLiU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PMingLiU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PMingLiU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PMingLiU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PMingLiU" pitchFamily="18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tx1"/>
            </a:gs>
            <a:gs pos="50000">
              <a:srgbClr val="000066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382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382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2854325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 userDrawn="1"/>
        </p:nvSpPr>
        <p:spPr bwMode="auto">
          <a:xfrm>
            <a:off x="0" y="6846888"/>
            <a:ext cx="7772400" cy="11112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4800" b="1">
              <a:solidFill>
                <a:srgbClr val="000000"/>
              </a:solidFill>
              <a:ea typeface="新細明體" pitchFamily="18" charset="-120"/>
            </a:endParaRPr>
          </a:p>
        </p:txBody>
      </p:sp>
      <p:pic>
        <p:nvPicPr>
          <p:cNvPr id="1030" name="Picture 7" descr="typc banner 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5926138"/>
            <a:ext cx="971550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201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13" r:id="rId1"/>
    <p:sldLayoutId id="2147485514" r:id="rId2"/>
    <p:sldLayoutId id="2147485515" r:id="rId3"/>
    <p:sldLayoutId id="2147485516" r:id="rId4"/>
    <p:sldLayoutId id="2147485517" r:id="rId5"/>
    <p:sldLayoutId id="2147485518" r:id="rId6"/>
    <p:sldLayoutId id="2147485519" r:id="rId7"/>
    <p:sldLayoutId id="2147485520" r:id="rId8"/>
    <p:sldLayoutId id="2147485521" r:id="rId9"/>
    <p:sldLayoutId id="2147485522" r:id="rId10"/>
    <p:sldLayoutId id="21474855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kumimoji="1" sz="4400">
          <a:solidFill>
            <a:srgbClr val="FFFF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FF66"/>
          </a:solidFill>
          <a:latin typeface="+mn-lt"/>
          <a:ea typeface="華康粗黑體" pitchFamily="49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FFFF66"/>
          </a:solidFill>
          <a:latin typeface="+mn-lt"/>
          <a:ea typeface="華康粗黑體" pitchFamily="49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0B28D-AF6C-4229-A3CB-760F64293D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942C0-499B-4B6F-A865-F31313262A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8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765" r:id="rId1"/>
    <p:sldLayoutId id="2147485766" r:id="rId2"/>
    <p:sldLayoutId id="2147485767" r:id="rId3"/>
    <p:sldLayoutId id="2147485768" r:id="rId4"/>
    <p:sldLayoutId id="2147485769" r:id="rId5"/>
    <p:sldLayoutId id="2147485770" r:id="rId6"/>
    <p:sldLayoutId id="2147485771" r:id="rId7"/>
    <p:sldLayoutId id="2147485772" r:id="rId8"/>
    <p:sldLayoutId id="2147485773" r:id="rId9"/>
    <p:sldLayoutId id="2147485774" r:id="rId10"/>
    <p:sldLayoutId id="21474857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B0BF4-59D8-4452-8F0E-D9FF095D1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000"/>
            <a:ext cx="7467600" cy="1066800"/>
          </a:xfrm>
        </p:spPr>
        <p:txBody>
          <a:bodyPr>
            <a:noAutofit/>
          </a:bodyPr>
          <a:lstStyle/>
          <a:p>
            <a:r>
              <a:rPr lang="zh-TW" altLang="en-US" b="1" dirty="0">
                <a:solidFill>
                  <a:srgbClr val="0030C8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我愛聽主的聲</a:t>
            </a:r>
            <a:br>
              <a:rPr lang="en-US" altLang="zh-TW" b="1" dirty="0">
                <a:solidFill>
                  <a:srgbClr val="0030C8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3200" b="1" dirty="0">
                <a:solidFill>
                  <a:srgbClr val="0030C8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甘泉團契 獻詩</a:t>
            </a:r>
            <a:endParaRPr lang="en-US" sz="3200" b="1" dirty="0">
              <a:solidFill>
                <a:srgbClr val="0030C8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BC714A0A-839E-48EB-9BD0-A422219D9B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524000"/>
            <a:ext cx="5105400" cy="5084128"/>
          </a:xfrm>
        </p:spPr>
      </p:pic>
    </p:spTree>
    <p:extLst>
      <p:ext uri="{BB962C8B-B14F-4D97-AF65-F5344CB8AC3E}">
        <p14:creationId xmlns:p14="http://schemas.microsoft.com/office/powerpoint/2010/main" val="276910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6400"/>
            <a:ext cx="9144000" cy="13716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5363B5E-2CCA-420B-B610-5B683A7F251E}"/>
              </a:ext>
            </a:extLst>
          </p:cNvPr>
          <p:cNvSpPr txBox="1">
            <a:spLocks/>
          </p:cNvSpPr>
          <p:nvPr/>
        </p:nvSpPr>
        <p:spPr>
          <a:xfrm>
            <a:off x="609600" y="228600"/>
            <a:ext cx="8229600" cy="579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800" b="1" dirty="0">
                <a:solidFill>
                  <a:srgbClr val="080808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我愛聽主的聲</a:t>
            </a:r>
            <a:endParaRPr lang="en-US" altLang="zh-TW" sz="4800" b="1" dirty="0">
              <a:solidFill>
                <a:srgbClr val="080808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800" b="1" dirty="0">
                <a:solidFill>
                  <a:srgbClr val="080808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祢輕輕在叫我</a:t>
            </a:r>
            <a:endParaRPr lang="en-US" altLang="zh-TW" sz="4800" b="1" dirty="0">
              <a:solidFill>
                <a:srgbClr val="080808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800" b="1" dirty="0">
                <a:solidFill>
                  <a:srgbClr val="080808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叫我做工 認真著打拼</a:t>
            </a:r>
            <a:endParaRPr lang="en-US" altLang="zh-TW" sz="4800" b="1" dirty="0">
              <a:solidFill>
                <a:srgbClr val="080808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800" b="1" dirty="0">
                <a:solidFill>
                  <a:srgbClr val="080808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我愛聽主的聲</a:t>
            </a:r>
            <a:endParaRPr lang="en-US" altLang="zh-TW" sz="4800" b="1" dirty="0">
              <a:solidFill>
                <a:srgbClr val="080808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800" b="1" dirty="0">
                <a:solidFill>
                  <a:srgbClr val="080808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祢輕輕在叫我</a:t>
            </a:r>
            <a:endParaRPr lang="en-US" altLang="zh-TW" sz="4800" b="1" dirty="0">
              <a:solidFill>
                <a:srgbClr val="080808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800" b="1" dirty="0">
                <a:solidFill>
                  <a:srgbClr val="080808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叫我暝日隨祢的腳步行</a:t>
            </a:r>
            <a:endParaRPr lang="en-US" altLang="zh-TW" sz="4800" b="1" dirty="0">
              <a:solidFill>
                <a:srgbClr val="080808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sz="4800" b="1" dirty="0">
              <a:solidFill>
                <a:srgbClr val="080808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3726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66" b="17171"/>
          <a:stretch/>
        </p:blipFill>
        <p:spPr>
          <a:xfrm>
            <a:off x="13138" y="5675585"/>
            <a:ext cx="4648200" cy="1158767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B59132D0-EC2A-45E8-8E8A-85DD1B3C5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318938" cy="5791200"/>
          </a:xfrm>
        </p:spPr>
        <p:txBody>
          <a:bodyPr>
            <a:noAutofit/>
          </a:bodyPr>
          <a:lstStyle/>
          <a:p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我的主 我的君王 </a:t>
            </a:r>
            <a:b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我欲勇敢隨祢行</a:t>
            </a:r>
            <a:b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祢是福氣的所在 我真意愛</a:t>
            </a:r>
            <a:b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祢用智慧充滿我</a:t>
            </a:r>
            <a:b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賜我信仰豎在</a:t>
            </a:r>
            <a:b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祢用溫柔手 牽我  我心期待</a:t>
            </a:r>
            <a:b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聽得祢叫 叫我向前 </a:t>
            </a:r>
            <a:b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天國的路 祢欲賜福</a:t>
            </a:r>
            <a:endParaRPr lang="en-US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9702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6400"/>
            <a:ext cx="9144000" cy="13716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5363B5E-2CCA-420B-B610-5B683A7F251E}"/>
              </a:ext>
            </a:extLst>
          </p:cNvPr>
          <p:cNvSpPr txBox="1">
            <a:spLocks/>
          </p:cNvSpPr>
          <p:nvPr/>
        </p:nvSpPr>
        <p:spPr>
          <a:xfrm>
            <a:off x="609600" y="228600"/>
            <a:ext cx="8229600" cy="579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800" b="1" dirty="0">
                <a:solidFill>
                  <a:srgbClr val="080808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我愛聽主的聲</a:t>
            </a:r>
            <a:endParaRPr lang="en-US" altLang="zh-TW" sz="4800" b="1" dirty="0">
              <a:solidFill>
                <a:srgbClr val="080808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800" b="1" dirty="0">
                <a:solidFill>
                  <a:srgbClr val="080808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祢輕輕在叫我</a:t>
            </a:r>
            <a:endParaRPr lang="en-US" altLang="zh-TW" sz="4800" b="1" dirty="0">
              <a:solidFill>
                <a:srgbClr val="080808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800" b="1" dirty="0">
                <a:solidFill>
                  <a:srgbClr val="080808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叫我做工 認真著打拼</a:t>
            </a:r>
            <a:endParaRPr lang="en-US" altLang="zh-TW" sz="4800" b="1" dirty="0">
              <a:solidFill>
                <a:srgbClr val="080808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800" b="1" dirty="0">
                <a:solidFill>
                  <a:srgbClr val="080808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我愛聽主的聲</a:t>
            </a:r>
            <a:endParaRPr lang="en-US" altLang="zh-TW" sz="4800" b="1" dirty="0">
              <a:solidFill>
                <a:srgbClr val="080808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800" b="1" dirty="0">
                <a:solidFill>
                  <a:srgbClr val="080808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祢輕輕在叫我</a:t>
            </a:r>
            <a:endParaRPr lang="en-US" altLang="zh-TW" sz="4800" b="1" dirty="0">
              <a:solidFill>
                <a:srgbClr val="080808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800" b="1" dirty="0">
                <a:solidFill>
                  <a:srgbClr val="080808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叫我暝日隨祢的腳步行</a:t>
            </a:r>
            <a:endParaRPr lang="en-US" altLang="zh-TW" sz="4800" b="1" dirty="0">
              <a:solidFill>
                <a:srgbClr val="080808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sz="4800" b="1" dirty="0">
              <a:solidFill>
                <a:srgbClr val="080808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295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66" b="17171"/>
          <a:stretch/>
        </p:blipFill>
        <p:spPr>
          <a:xfrm>
            <a:off x="13138" y="5675585"/>
            <a:ext cx="4648200" cy="1158767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B59132D0-EC2A-45E8-8E8A-85DD1B3C5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318938" cy="5791200"/>
          </a:xfrm>
        </p:spPr>
        <p:txBody>
          <a:bodyPr>
            <a:noAutofit/>
          </a:bodyPr>
          <a:lstStyle/>
          <a:p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我的主 我的君王 </a:t>
            </a:r>
            <a:b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我欲勇敢隨祢行</a:t>
            </a:r>
            <a:b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祢是福氣的所在 我真意愛</a:t>
            </a:r>
            <a:b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祢用智慧充滿我</a:t>
            </a:r>
            <a:b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賜我信仰豎在</a:t>
            </a:r>
            <a:b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祢用溫柔手 牽我  我心期待</a:t>
            </a:r>
            <a:b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聽得祢叫 叫我向前 </a:t>
            </a:r>
            <a:b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天國的路 祢欲賜福</a:t>
            </a:r>
            <a:endParaRPr lang="en-US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4624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66" b="17171"/>
          <a:stretch/>
        </p:blipFill>
        <p:spPr>
          <a:xfrm>
            <a:off x="13138" y="5675585"/>
            <a:ext cx="4648200" cy="1158767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B59132D0-EC2A-45E8-8E8A-85DD1B3C5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4876800"/>
          </a:xfrm>
        </p:spPr>
        <p:txBody>
          <a:bodyPr>
            <a:noAutofit/>
          </a:bodyPr>
          <a:lstStyle/>
          <a:p>
            <a:b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祢是福氣的所在 我真意愛</a:t>
            </a:r>
            <a:b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祢用智慧 充滿我</a:t>
            </a:r>
            <a:b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賜我信仰豎在</a:t>
            </a:r>
            <a:b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祢用溫柔手 牽我  我心期待</a:t>
            </a:r>
            <a:b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聽得祢叫 叫我向前 </a:t>
            </a:r>
            <a:b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天國的路 祢欲賜福</a:t>
            </a:r>
            <a:endParaRPr lang="en-US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4692722"/>
      </p:ext>
    </p:extLst>
  </p:cSld>
  <p:clrMapOvr>
    <a:masterClrMapping/>
  </p:clrMapOvr>
</p:sld>
</file>

<file path=ppt/theme/theme1.xml><?xml version="1.0" encoding="utf-8"?>
<a:theme xmlns:a="http://schemas.openxmlformats.org/drawingml/2006/main" name="1_預設簡報設計">
  <a:themeElements>
    <a:clrScheme name="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DADADA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預設簡報設計">
  <a:themeElements>
    <a:clrScheme name="1_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預設簡報設計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5231</TotalTime>
  <Words>106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標楷體</vt:lpstr>
      <vt:lpstr>標楷體</vt:lpstr>
      <vt:lpstr>新細明體</vt:lpstr>
      <vt:lpstr>新細明體</vt:lpstr>
      <vt:lpstr>華康粗黑體</vt:lpstr>
      <vt:lpstr>Arial</vt:lpstr>
      <vt:lpstr>Calibri</vt:lpstr>
      <vt:lpstr>Times New Roman</vt:lpstr>
      <vt:lpstr>1_預設簡報設計</vt:lpstr>
      <vt:lpstr>2_預設簡報設計</vt:lpstr>
      <vt:lpstr>Office Theme</vt:lpstr>
      <vt:lpstr>我愛聽主的聲 甘泉團契 獻詩</vt:lpstr>
      <vt:lpstr>PowerPoint Presentation</vt:lpstr>
      <vt:lpstr>我的主 我的君王  我欲勇敢隨祢行 祢是福氣的所在 我真意愛 祢用智慧充滿我 賜我信仰豎在 祢用溫柔手 牽我  我心期待 聽得祢叫 叫我向前  天國的路 祢欲賜福</vt:lpstr>
      <vt:lpstr>PowerPoint Presentation</vt:lpstr>
      <vt:lpstr>我的主 我的君王  我欲勇敢隨祢行 祢是福氣的所在 我真意愛 祢用智慧充滿我 賜我信仰豎在 祢用溫柔手 牽我  我心期待 聽得祢叫 叫我向前  天國的路 祢欲賜福</vt:lpstr>
      <vt:lpstr> 祢是福氣的所在 我真意愛 祢用智慧 充滿我 賜我信仰豎在 祢用溫柔手 牽我  我心期待 聽得祢叫 叫我向前  天國的路 祢欲賜福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歡迎您來到 柑縣台灣基督長老教會  開闊布棚、堅固杙仔  請肅靜,預備心來敬拜上帝  請關掉您的手機,傳呼器…</dc:title>
  <dc:creator>Tai</dc:creator>
  <cp:lastModifiedBy>Jonathan</cp:lastModifiedBy>
  <cp:revision>480</cp:revision>
  <dcterms:created xsi:type="dcterms:W3CDTF">2015-12-30T23:14:56Z</dcterms:created>
  <dcterms:modified xsi:type="dcterms:W3CDTF">2018-08-05T02:26:43Z</dcterms:modified>
</cp:coreProperties>
</file>