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10" r:id="rId1"/>
    <p:sldMasterId id="2147485512" r:id="rId2"/>
    <p:sldMasterId id="2147485764" r:id="rId3"/>
  </p:sldMasterIdLst>
  <p:notesMasterIdLst>
    <p:notesMasterId r:id="rId10"/>
  </p:notesMasterIdLst>
  <p:sldIdLst>
    <p:sldId id="1359" r:id="rId4"/>
    <p:sldId id="1360" r:id="rId5"/>
    <p:sldId id="1361" r:id="rId6"/>
    <p:sldId id="1362" r:id="rId7"/>
    <p:sldId id="1363" r:id="rId8"/>
    <p:sldId id="13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8200"/>
    <a:srgbClr val="000104"/>
    <a:srgbClr val="0033CC"/>
    <a:srgbClr val="000004"/>
    <a:srgbClr val="14000A"/>
    <a:srgbClr val="00030C"/>
    <a:srgbClr val="000610"/>
    <a:srgbClr val="001B46"/>
    <a:srgbClr val="584300"/>
    <a:srgbClr val="967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8/4/2018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EF87D9B2-965B-40C5-8FFA-5E112BBCBF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141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F738AE4-7CE1-4A8C-9069-AD4D7AA54E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3230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C33D4655-6749-44A6-BAE8-7482733A2A1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13504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80193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15174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676160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8016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19589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58039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185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66201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BB4268AF-C425-46EF-A417-B9BBB482586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44073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083469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276662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955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341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86759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693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4918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7951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6957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1851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3614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352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187CEBFD-0925-4D54-9769-1E67534715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36526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6411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3382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5981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70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6F1A64F-90DB-4A5C-A5A2-C74BEB9B9E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3442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4551A1EF-A409-479C-A229-1A84E9DCD48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2380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7296E771-4B6B-4AA1-BAEF-EB4311D9512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11395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72A7BD7-9AFE-43F6-9CE5-7E58E04CD5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0897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5CE7A07E-D9ED-4B85-8894-7A984CA993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85096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84A89A9-02FA-4623-A4AD-F16DF59CBA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63126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18815A-D3EB-4679-87BA-981C73FA6D98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886666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11" r:id="rId1"/>
    <p:sldLayoutId id="2147484612" r:id="rId2"/>
    <p:sldLayoutId id="2147484613" r:id="rId3"/>
    <p:sldLayoutId id="2147484614" r:id="rId4"/>
    <p:sldLayoutId id="2147484615" r:id="rId5"/>
    <p:sldLayoutId id="2147484616" r:id="rId6"/>
    <p:sldLayoutId id="2147484617" r:id="rId7"/>
    <p:sldLayoutId id="2147484618" r:id="rId8"/>
    <p:sldLayoutId id="2147484619" r:id="rId9"/>
    <p:sldLayoutId id="2147484620" r:id="rId10"/>
    <p:sldLayoutId id="21474846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PMingLiU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1"/>
            </a:gs>
            <a:gs pos="50000">
              <a:srgbClr val="000066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82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2854325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 userDrawn="1"/>
        </p:nvSpPr>
        <p:spPr bwMode="auto">
          <a:xfrm>
            <a:off x="0" y="6846888"/>
            <a:ext cx="7772400" cy="11112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4800" b="1">
              <a:solidFill>
                <a:srgbClr val="000000"/>
              </a:solidFill>
              <a:ea typeface="新細明體" pitchFamily="18" charset="-120"/>
            </a:endParaRPr>
          </a:p>
        </p:txBody>
      </p:sp>
      <p:pic>
        <p:nvPicPr>
          <p:cNvPr id="1030" name="Picture 7" descr="typc banner 0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926138"/>
            <a:ext cx="9715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0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3" r:id="rId1"/>
    <p:sldLayoutId id="2147485514" r:id="rId2"/>
    <p:sldLayoutId id="2147485515" r:id="rId3"/>
    <p:sldLayoutId id="2147485516" r:id="rId4"/>
    <p:sldLayoutId id="2147485517" r:id="rId5"/>
    <p:sldLayoutId id="2147485518" r:id="rId6"/>
    <p:sldLayoutId id="2147485519" r:id="rId7"/>
    <p:sldLayoutId id="2147485520" r:id="rId8"/>
    <p:sldLayoutId id="2147485521" r:id="rId9"/>
    <p:sldLayoutId id="2147485522" r:id="rId10"/>
    <p:sldLayoutId id="21474855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44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66"/>
          </a:solidFill>
          <a:latin typeface="+mn-lt"/>
          <a:ea typeface="華康粗黑體" pitchFamily="49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FFFF66"/>
          </a:solidFill>
          <a:latin typeface="+mn-lt"/>
          <a:ea typeface="華康粗黑體" pitchFamily="49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804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765" r:id="rId1"/>
    <p:sldLayoutId id="2147485766" r:id="rId2"/>
    <p:sldLayoutId id="2147485767" r:id="rId3"/>
    <p:sldLayoutId id="2147485768" r:id="rId4"/>
    <p:sldLayoutId id="2147485769" r:id="rId5"/>
    <p:sldLayoutId id="2147485770" r:id="rId6"/>
    <p:sldLayoutId id="2147485771" r:id="rId7"/>
    <p:sldLayoutId id="2147485772" r:id="rId8"/>
    <p:sldLayoutId id="2147485773" r:id="rId9"/>
    <p:sldLayoutId id="2147485774" r:id="rId10"/>
    <p:sldLayoutId id="21474857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B0BF4-59D8-4452-8F0E-D9FF095D1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81000"/>
            <a:ext cx="7467600" cy="1066800"/>
          </a:xfrm>
        </p:spPr>
        <p:txBody>
          <a:bodyPr>
            <a:noAutofit/>
          </a:bodyPr>
          <a:lstStyle/>
          <a:p>
            <a:r>
              <a:rPr lang="zh-TW" altLang="en-US" b="1" dirty="0">
                <a:solidFill>
                  <a:srgbClr val="0030C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我愛聽主的聲</a:t>
            </a:r>
            <a:br>
              <a:rPr lang="en-US" altLang="zh-TW" b="1" dirty="0">
                <a:solidFill>
                  <a:srgbClr val="0030C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200" b="1" dirty="0">
                <a:solidFill>
                  <a:srgbClr val="0030C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甘泉團契 獻詩</a:t>
            </a:r>
            <a:endParaRPr lang="en-US" sz="3200" b="1" dirty="0">
              <a:solidFill>
                <a:srgbClr val="0030C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BC714A0A-839E-48EB-9BD0-A422219D9B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524000"/>
            <a:ext cx="5105400" cy="5084128"/>
          </a:xfrm>
        </p:spPr>
      </p:pic>
    </p:spTree>
    <p:extLst>
      <p:ext uri="{BB962C8B-B14F-4D97-AF65-F5344CB8AC3E}">
        <p14:creationId xmlns:p14="http://schemas.microsoft.com/office/powerpoint/2010/main" val="276910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86400"/>
            <a:ext cx="9144000" cy="13716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45363B5E-2CCA-420B-B610-5B683A7F251E}"/>
              </a:ext>
            </a:extLst>
          </p:cNvPr>
          <p:cNvSpPr txBox="1">
            <a:spLocks/>
          </p:cNvSpPr>
          <p:nvPr/>
        </p:nvSpPr>
        <p:spPr>
          <a:xfrm>
            <a:off x="609600" y="228600"/>
            <a:ext cx="8229600" cy="5791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我愛聽主的聲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祢輕輕在叫我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叫我做工 認真著打拼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我愛聽主的聲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祢輕輕在叫我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叫我暝日隨祢的腳步行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3726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66" b="17171"/>
          <a:stretch/>
        </p:blipFill>
        <p:spPr>
          <a:xfrm>
            <a:off x="13138" y="5675585"/>
            <a:ext cx="4648200" cy="115876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B59132D0-EC2A-45E8-8E8A-85DD1B3C5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318938" cy="5791200"/>
          </a:xfrm>
        </p:spPr>
        <p:txBody>
          <a:bodyPr>
            <a:noAutofit/>
          </a:bodyPr>
          <a:lstStyle/>
          <a:p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我的主 我的君王 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我欲勇敢隨祢行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祢是福氣的所在 我真意愛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祢用智慧充滿我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賜我信仰豎在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祢用溫柔手 牽我  我心期待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聽得祢叫 叫我向前 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天國的路 祢欲賜福</a:t>
            </a:r>
            <a:endParaRPr lang="en-US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9702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86400"/>
            <a:ext cx="9144000" cy="13716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45363B5E-2CCA-420B-B610-5B683A7F251E}"/>
              </a:ext>
            </a:extLst>
          </p:cNvPr>
          <p:cNvSpPr txBox="1">
            <a:spLocks/>
          </p:cNvSpPr>
          <p:nvPr/>
        </p:nvSpPr>
        <p:spPr>
          <a:xfrm>
            <a:off x="609600" y="228600"/>
            <a:ext cx="8229600" cy="5791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我愛聽主的聲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祢輕輕在叫我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叫我做工 認真著打拼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我愛聽主的聲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祢輕輕在叫我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叫我暝日隨祢的腳步行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3295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66" b="17171"/>
          <a:stretch/>
        </p:blipFill>
        <p:spPr>
          <a:xfrm>
            <a:off x="13138" y="5675585"/>
            <a:ext cx="4648200" cy="115876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B59132D0-EC2A-45E8-8E8A-85DD1B3C5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318938" cy="5791200"/>
          </a:xfrm>
        </p:spPr>
        <p:txBody>
          <a:bodyPr>
            <a:noAutofit/>
          </a:bodyPr>
          <a:lstStyle/>
          <a:p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我的主 我的君王 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我欲勇敢隨祢行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祢是福氣的所在 我真意愛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祢用智慧充滿我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賜我信仰豎在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祢用溫柔手 牽我  我心期待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聽得祢叫 叫我向前 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天國的路 祢欲賜福</a:t>
            </a:r>
            <a:endParaRPr lang="en-US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4624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66" b="17171"/>
          <a:stretch/>
        </p:blipFill>
        <p:spPr>
          <a:xfrm>
            <a:off x="13138" y="5675585"/>
            <a:ext cx="4648200" cy="115876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B59132D0-EC2A-45E8-8E8A-85DD1B3C5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4876800"/>
          </a:xfrm>
        </p:spPr>
        <p:txBody>
          <a:bodyPr>
            <a:noAutofit/>
          </a:bodyPr>
          <a:lstStyle/>
          <a:p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祢是福氣的所在 我真意愛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祢用智慧 充滿我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賜我信仰豎在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祢用溫柔手 牽我  我心期待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聽得祢叫 叫我向前 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天國的路 祢欲賜福</a:t>
            </a:r>
            <a:endParaRPr lang="en-US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04692722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5231</TotalTime>
  <Words>106</Words>
  <Application>Microsoft Office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標楷體</vt:lpstr>
      <vt:lpstr>標楷體</vt:lpstr>
      <vt:lpstr>新細明體</vt:lpstr>
      <vt:lpstr>新細明體</vt:lpstr>
      <vt:lpstr>華康粗黑體</vt:lpstr>
      <vt:lpstr>Arial</vt:lpstr>
      <vt:lpstr>Calibri</vt:lpstr>
      <vt:lpstr>Times New Roman</vt:lpstr>
      <vt:lpstr>1_預設簡報設計</vt:lpstr>
      <vt:lpstr>2_預設簡報設計</vt:lpstr>
      <vt:lpstr>Office Theme</vt:lpstr>
      <vt:lpstr>我愛聽主的聲 甘泉團契 獻詩</vt:lpstr>
      <vt:lpstr>PowerPoint Presentation</vt:lpstr>
      <vt:lpstr>我的主 我的君王  我欲勇敢隨祢行 祢是福氣的所在 我真意愛 祢用智慧充滿我 賜我信仰豎在 祢用溫柔手 牽我  我心期待 聽得祢叫 叫我向前  天國的路 祢欲賜福</vt:lpstr>
      <vt:lpstr>PowerPoint Presentation</vt:lpstr>
      <vt:lpstr>我的主 我的君王  我欲勇敢隨祢行 祢是福氣的所在 我真意愛 祢用智慧充滿我 賜我信仰豎在 祢用溫柔手 牽我  我心期待 聽得祢叫 叫我向前  天國的路 祢欲賜福</vt:lpstr>
      <vt:lpstr> 祢是福氣的所在 我真意愛 祢用智慧 充滿我 賜我信仰豎在 祢用溫柔手 牽我  我心期待 聽得祢叫 叫我向前  天國的路 祢欲賜福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480</cp:revision>
  <dcterms:created xsi:type="dcterms:W3CDTF">2015-12-30T23:14:56Z</dcterms:created>
  <dcterms:modified xsi:type="dcterms:W3CDTF">2018-08-05T02:26:43Z</dcterms:modified>
</cp:coreProperties>
</file>