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7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2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8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3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1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6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0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E9508-5201-493D-BAC7-E47310E40977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214FE-2730-4A34-ACD5-22499D95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4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920" y="5006820"/>
            <a:ext cx="3307080" cy="18602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14400"/>
            <a:ext cx="8839200" cy="4876799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倚靠耶和華我主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要得到氣力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伊要親像鷹鳥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如鷹鳥展翅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必展翅飛高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倚靠耶和華我主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要得到氣力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伊要親像鷹鳥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如鷹鳥展翅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必展翅飛高</a:t>
            </a: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"/>
            <a:ext cx="6400800" cy="609600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倚靠耶和華的人</a:t>
            </a:r>
            <a:r>
              <a:rPr lang="en-US" altLang="zh-TW" sz="20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(1/4)</a:t>
            </a:r>
            <a:endParaRPr lang="en-US" sz="20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319257"/>
            <a:ext cx="2514600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14400"/>
            <a:ext cx="8839200" cy="4876799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伊跑走也攏不厭倦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伊行路也不疲勞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伊跑走也攏不厭倦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行路也不疲勞</a:t>
            </a:r>
            <a:b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伊行路也不疲勞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"/>
            <a:ext cx="6400800" cy="609600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倚靠耶和華的人</a:t>
            </a:r>
            <a:r>
              <a:rPr lang="en-US" altLang="zh-TW" sz="20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(2/4)</a:t>
            </a:r>
            <a:endParaRPr lang="en-US" sz="20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955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763979"/>
            <a:ext cx="2475216" cy="30940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14400"/>
            <a:ext cx="8839200" cy="4876799"/>
          </a:xfrm>
        </p:spPr>
        <p:txBody>
          <a:bodyPr>
            <a:noAutofit/>
          </a:bodyPr>
          <a:lstStyle/>
          <a:p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您當倚靠主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倚靠主到永遠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因為在主耶和華有永遠的氣力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您當倚靠主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倚靠主到永遠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因為在主耶和華有永遠的氣力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6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6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"/>
            <a:ext cx="6400800" cy="609600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倚靠耶和華的人</a:t>
            </a:r>
            <a:r>
              <a:rPr lang="en-US" altLang="zh-TW" sz="20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(3/4)</a:t>
            </a:r>
            <a:endParaRPr lang="en-US" sz="20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121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914400"/>
            <a:ext cx="8839200" cy="4876799"/>
          </a:xfrm>
        </p:spPr>
        <p:txBody>
          <a:bodyPr>
            <a:noAutofit/>
          </a:bodyPr>
          <a:lstStyle/>
          <a:p>
            <a: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您當倚靠主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倚靠主耶和華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因為在主耶和華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有永遠的氣力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永遠的氣力</a:t>
            </a: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"/>
            <a:ext cx="6400800" cy="609600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倚靠耶和華的人</a:t>
            </a:r>
            <a:r>
              <a:rPr lang="en-US" altLang="zh-TW" sz="2000" u="sng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(4/4)</a:t>
            </a:r>
            <a:endParaRPr lang="en-US" sz="2000" u="sng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419600"/>
            <a:ext cx="2948600" cy="235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0493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73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倚靠耶和華我主,要得到氣力 伊要親像鷹鳥,如鷹鳥展翅 必展翅飛高   倚靠耶和華我主,要得到氣力 伊要親像鷹鳥,如鷹鳥展翅 必展翅飛高 </vt:lpstr>
      <vt:lpstr>伊跑走也攏不厭倦 伊行路也不疲勞 伊跑走也攏不厭倦 行路也不疲勞 伊行路也不疲勞     </vt:lpstr>
      <vt:lpstr>您當倚靠主, 倚靠主到永遠 因為在主耶和華有永遠的氣力   您當倚靠主, 倚靠主到永遠 因為在主耶和華有永遠的氣力   </vt:lpstr>
      <vt:lpstr>  您當倚靠主 倚靠主耶和華 因為在主耶和華 有永遠的氣力 永遠的氣力    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(倚靠耶和華我主,要得到氣力, 伊要親像鷹鳥,如鷹鳥展翅, 必展翅飛高。)x2  伊跑走也攏不厭倦, 伊行路也不疲勞; 伊跑走也攏不厭倦, 行路也不疲勞;  伊行路也不疲勞。</dc:title>
  <dc:creator>Tai</dc:creator>
  <cp:lastModifiedBy>Tai</cp:lastModifiedBy>
  <cp:revision>9</cp:revision>
  <dcterms:created xsi:type="dcterms:W3CDTF">2018-07-30T00:04:40Z</dcterms:created>
  <dcterms:modified xsi:type="dcterms:W3CDTF">2018-07-30T01:56:39Z</dcterms:modified>
</cp:coreProperties>
</file>