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10" r:id="rId1"/>
    <p:sldMasterId id="2147485512" r:id="rId2"/>
    <p:sldMasterId id="2147485864" r:id="rId3"/>
  </p:sldMasterIdLst>
  <p:notesMasterIdLst>
    <p:notesMasterId r:id="rId10"/>
  </p:notesMasterIdLst>
  <p:sldIdLst>
    <p:sldId id="1359" r:id="rId4"/>
    <p:sldId id="1458" r:id="rId5"/>
    <p:sldId id="1459" r:id="rId6"/>
    <p:sldId id="1460" r:id="rId7"/>
    <p:sldId id="1461" r:id="rId8"/>
    <p:sldId id="14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B46"/>
    <a:srgbClr val="DA8200"/>
    <a:srgbClr val="000104"/>
    <a:srgbClr val="0033CC"/>
    <a:srgbClr val="000004"/>
    <a:srgbClr val="14000A"/>
    <a:srgbClr val="00030C"/>
    <a:srgbClr val="000610"/>
    <a:srgbClr val="584300"/>
    <a:srgbClr val="967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9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8/11/2018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141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323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3504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4407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DF0DA9-E267-4853-92EE-FF544D3F3FA9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61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589CEE-D96D-419A-BCD5-E25E8B34303D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035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0112A-E9E8-4EFE-8178-5BABF32CEDD2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1348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85D03-83A9-463E-8B9F-6970CEDF168A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1214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319D0-5ED9-4D57-8837-7EE3B76BCD72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3274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28FB1D-43D4-4AD6-B41C-C3424D225F1B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6939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DE0F89-2276-45DC-A7AB-9389D55EBCA7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448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36526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526A18-48C7-4694-B4A6-CF7BC48BF4D1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886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0F79A3-F3A4-4121-9DCB-4F66B7997B91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284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0B0BE-29A2-44B9-80FE-B40FD25DDCA3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8605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C3F89F-F802-46FB-9606-62069E915E44}" type="slidenum">
              <a:rPr lang="en-US" altLang="zh-TW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203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344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238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139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089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509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312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88666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1" r:id="rId1"/>
    <p:sldLayoutId id="2147484612" r:id="rId2"/>
    <p:sldLayoutId id="2147484613" r:id="rId3"/>
    <p:sldLayoutId id="2147484614" r:id="rId4"/>
    <p:sldLayoutId id="2147484615" r:id="rId5"/>
    <p:sldLayoutId id="2147484616" r:id="rId6"/>
    <p:sldLayoutId id="2147484617" r:id="rId7"/>
    <p:sldLayoutId id="2147484618" r:id="rId8"/>
    <p:sldLayoutId id="2147484619" r:id="rId9"/>
    <p:sldLayoutId id="2147484620" r:id="rId10"/>
    <p:sldLayoutId id="21474846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48D04D-8E27-4A19-83B7-106C87128197}" type="slidenum">
              <a:rPr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21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65" r:id="rId1"/>
    <p:sldLayoutId id="2147485866" r:id="rId2"/>
    <p:sldLayoutId id="2147485867" r:id="rId3"/>
    <p:sldLayoutId id="2147485868" r:id="rId4"/>
    <p:sldLayoutId id="2147485869" r:id="rId5"/>
    <p:sldLayoutId id="2147485870" r:id="rId6"/>
    <p:sldLayoutId id="2147485871" r:id="rId7"/>
    <p:sldLayoutId id="2147485872" r:id="rId8"/>
    <p:sldLayoutId id="2147485873" r:id="rId9"/>
    <p:sldLayoutId id="2147485874" r:id="rId10"/>
    <p:sldLayoutId id="2147485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8991600" cy="67056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3B0BF4-59D8-4452-8F0E-D9FF095D1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62000"/>
            <a:ext cx="7696200" cy="1905000"/>
          </a:xfrm>
        </p:spPr>
        <p:txBody>
          <a:bodyPr>
            <a:noAutofit/>
          </a:bodyPr>
          <a:lstStyle/>
          <a:p>
            <a:r>
              <a:rPr lang="zh-TW" altLang="en-US" sz="5400" b="1" dirty="0">
                <a:ln w="1905"/>
                <a:solidFill>
                  <a:srgbClr val="001B46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救主我愛就祢</a:t>
            </a:r>
            <a:br>
              <a:rPr lang="en-US" altLang="zh-TW" b="1" dirty="0">
                <a:ln w="1905"/>
                <a:solidFill>
                  <a:srgbClr val="001B46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2800" b="1" dirty="0">
                <a:ln w="1905"/>
                <a:solidFill>
                  <a:srgbClr val="001B4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ln w="1905"/>
                <a:solidFill>
                  <a:srgbClr val="001B4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聖歌隊 獻詩</a:t>
            </a:r>
            <a:endParaRPr lang="en-US" b="1" dirty="0">
              <a:ln w="1905"/>
              <a:solidFill>
                <a:srgbClr val="001B4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910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808" y="5638800"/>
            <a:ext cx="9144000" cy="649287"/>
          </a:xfrm>
        </p:spPr>
        <p:txBody>
          <a:bodyPr/>
          <a:lstStyle/>
          <a:p>
            <a:pPr eaLnBrk="1" hangingPunct="1"/>
            <a:r>
              <a:rPr lang="zh-TW" altLang="en-US" sz="3200" u="sng" dirty="0">
                <a:latin typeface="標楷體" pitchFamily="65" charset="-120"/>
                <a:ea typeface="標楷體" pitchFamily="65" charset="-120"/>
              </a:rPr>
              <a:t>救主我愛就祢</a:t>
            </a:r>
            <a:r>
              <a:rPr lang="en-US" altLang="zh-TW" sz="2000" u="sng" dirty="0">
                <a:latin typeface="標楷體" pitchFamily="65" charset="-120"/>
                <a:ea typeface="標楷體" pitchFamily="65" charset="-120"/>
              </a:rPr>
              <a:t>(1/5)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228600"/>
            <a:ext cx="9036050" cy="5589588"/>
          </a:xfrm>
        </p:spPr>
        <p:txBody>
          <a:bodyPr/>
          <a:lstStyle/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救主我愛就祢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較倚近祢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雖然當負十架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求祢扶持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我心時常吟詩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救主我愛就祢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救主我愛就祢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來就近祢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973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808" y="5638800"/>
            <a:ext cx="9144000" cy="649287"/>
          </a:xfrm>
        </p:spPr>
        <p:txBody>
          <a:bodyPr/>
          <a:lstStyle/>
          <a:p>
            <a:pPr eaLnBrk="1" hangingPunct="1"/>
            <a:r>
              <a:rPr lang="zh-TW" altLang="en-US" sz="3200" u="sng" dirty="0">
                <a:latin typeface="標楷體" pitchFamily="65" charset="-120"/>
                <a:ea typeface="標楷體" pitchFamily="65" charset="-120"/>
              </a:rPr>
              <a:t>救主我愛就祢</a:t>
            </a:r>
            <a:r>
              <a:rPr lang="en-US" altLang="zh-TW" sz="2000" u="sng" dirty="0">
                <a:latin typeface="標楷體" pitchFamily="65" charset="-120"/>
                <a:ea typeface="標楷體" pitchFamily="65" charset="-120"/>
              </a:rPr>
              <a:t>(2/5)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228600"/>
            <a:ext cx="9036050" cy="5589588"/>
          </a:xfrm>
        </p:spPr>
        <p:txBody>
          <a:bodyPr/>
          <a:lstStyle/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雖然遇到出外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無處可宿</a:t>
            </a: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更深暗冥罩我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靠頭用石</a:t>
            </a: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眠夢猶原欣慕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救主我愛就祢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救主我愛就祢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來就近祢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3979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808" y="5638800"/>
            <a:ext cx="9144000" cy="649287"/>
          </a:xfrm>
        </p:spPr>
        <p:txBody>
          <a:bodyPr/>
          <a:lstStyle/>
          <a:p>
            <a:pPr eaLnBrk="1" hangingPunct="1"/>
            <a:r>
              <a:rPr lang="zh-TW" altLang="en-US" sz="3200" u="sng" dirty="0">
                <a:latin typeface="標楷體" pitchFamily="65" charset="-120"/>
                <a:ea typeface="標楷體" pitchFamily="65" charset="-120"/>
              </a:rPr>
              <a:t>救主我愛就祢</a:t>
            </a:r>
            <a:r>
              <a:rPr lang="en-US" altLang="zh-TW" sz="2000" u="sng" dirty="0">
                <a:latin typeface="標楷體" pitchFamily="65" charset="-120"/>
                <a:ea typeface="標楷體" pitchFamily="65" charset="-120"/>
              </a:rPr>
              <a:t>(3/5)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228600"/>
            <a:ext cx="9036050" cy="5589588"/>
          </a:xfrm>
        </p:spPr>
        <p:txBody>
          <a:bodyPr/>
          <a:lstStyle/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夢中看見天開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榮光出現</a:t>
            </a: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上帝施落恩惠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天地相連</a:t>
            </a: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天使對我招呼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救主我愛就祢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救主我愛就祢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來就近祢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1038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808" y="5638800"/>
            <a:ext cx="9144000" cy="649287"/>
          </a:xfrm>
        </p:spPr>
        <p:txBody>
          <a:bodyPr/>
          <a:lstStyle/>
          <a:p>
            <a:pPr eaLnBrk="1" hangingPunct="1"/>
            <a:r>
              <a:rPr lang="zh-TW" altLang="en-US" sz="3200" u="sng" dirty="0">
                <a:latin typeface="標楷體" pitchFamily="65" charset="-120"/>
                <a:ea typeface="標楷體" pitchFamily="65" charset="-120"/>
              </a:rPr>
              <a:t>救主我愛就祢</a:t>
            </a:r>
            <a:r>
              <a:rPr lang="en-US" altLang="zh-TW" sz="2000" u="sng" dirty="0">
                <a:latin typeface="標楷體" pitchFamily="65" charset="-120"/>
                <a:ea typeface="標楷體" pitchFamily="65" charset="-120"/>
              </a:rPr>
              <a:t>(4/5)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228600"/>
            <a:ext cx="9036050" cy="5589588"/>
          </a:xfrm>
        </p:spPr>
        <p:txBody>
          <a:bodyPr/>
          <a:lstStyle/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睡醒歡喜記念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讚美吟詩</a:t>
            </a: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所過悽慘煩惱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成伯特利</a:t>
            </a: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苦境變成聖路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救主我愛就祢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救主我愛就祢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來就近祢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1671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808" y="5638800"/>
            <a:ext cx="9144000" cy="649287"/>
          </a:xfrm>
        </p:spPr>
        <p:txBody>
          <a:bodyPr/>
          <a:lstStyle/>
          <a:p>
            <a:pPr eaLnBrk="1" hangingPunct="1"/>
            <a:r>
              <a:rPr lang="zh-TW" altLang="en-US" sz="3200" u="sng" dirty="0">
                <a:latin typeface="標楷體" pitchFamily="65" charset="-120"/>
                <a:ea typeface="標楷體" pitchFamily="65" charset="-120"/>
              </a:rPr>
              <a:t>救主我愛就祢</a:t>
            </a:r>
            <a:r>
              <a:rPr lang="en-US" altLang="zh-TW" sz="2000" u="sng" dirty="0">
                <a:latin typeface="標楷體" pitchFamily="65" charset="-120"/>
                <a:ea typeface="標楷體" pitchFamily="65" charset="-120"/>
              </a:rPr>
              <a:t>(5/5)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228600"/>
            <a:ext cx="9036050" cy="5589588"/>
          </a:xfrm>
        </p:spPr>
        <p:txBody>
          <a:bodyPr/>
          <a:lstStyle/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若穿歡喜的翼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越過衆天</a:t>
            </a: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放下日月星辰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飛上天庭</a:t>
            </a: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我決意仍要吟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110000"/>
              </a:lnSpc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救主我愛就祢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救主我愛就祢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來就近祢</a:t>
            </a:r>
            <a:endParaRPr lang="en-US" altLang="zh-TW" sz="54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5648752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5601</TotalTime>
  <Words>276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標楷體</vt:lpstr>
      <vt:lpstr>標楷體</vt:lpstr>
      <vt:lpstr>新細明體</vt:lpstr>
      <vt:lpstr>新細明體</vt:lpstr>
      <vt:lpstr>華康粗黑體</vt:lpstr>
      <vt:lpstr>Arial</vt:lpstr>
      <vt:lpstr>Calibri</vt:lpstr>
      <vt:lpstr>Times New Roman</vt:lpstr>
      <vt:lpstr>1_預設簡報設計</vt:lpstr>
      <vt:lpstr>2_預設簡報設計</vt:lpstr>
      <vt:lpstr>Office Theme</vt:lpstr>
      <vt:lpstr>救主我愛就祢  聖歌隊 獻詩</vt:lpstr>
      <vt:lpstr>救主我愛就祢(1/5)</vt:lpstr>
      <vt:lpstr>救主我愛就祢(2/5)</vt:lpstr>
      <vt:lpstr>救主我愛就祢(3/5)</vt:lpstr>
      <vt:lpstr>救主我愛就祢(4/5)</vt:lpstr>
      <vt:lpstr>救主我愛就祢(5/5)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517</cp:revision>
  <dcterms:created xsi:type="dcterms:W3CDTF">2015-12-30T23:14:56Z</dcterms:created>
  <dcterms:modified xsi:type="dcterms:W3CDTF">2018-08-12T04:26:05Z</dcterms:modified>
</cp:coreProperties>
</file>