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10" r:id="rId1"/>
    <p:sldMasterId id="2147485512" r:id="rId2"/>
    <p:sldMasterId id="2147485864" r:id="rId3"/>
  </p:sldMasterIdLst>
  <p:notesMasterIdLst>
    <p:notesMasterId r:id="rId10"/>
  </p:notesMasterIdLst>
  <p:sldIdLst>
    <p:sldId id="1359" r:id="rId4"/>
    <p:sldId id="1458" r:id="rId5"/>
    <p:sldId id="1459" r:id="rId6"/>
    <p:sldId id="1460" r:id="rId7"/>
    <p:sldId id="1461" r:id="rId8"/>
    <p:sldId id="14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B46"/>
    <a:srgbClr val="DA8200"/>
    <a:srgbClr val="000104"/>
    <a:srgbClr val="0033CC"/>
    <a:srgbClr val="000004"/>
    <a:srgbClr val="14000A"/>
    <a:srgbClr val="00030C"/>
    <a:srgbClr val="000610"/>
    <a:srgbClr val="584300"/>
    <a:srgbClr val="967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8/11/2018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EF87D9B2-965B-40C5-8FFA-5E112BBCBF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01411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F738AE4-7CE1-4A8C-9069-AD4D7AA54E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3230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C33D4655-6749-44A6-BAE8-7482733A2A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13504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BB4268AF-C425-46EF-A417-B9BBB482586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4407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DF0DA9-E267-4853-92EE-FF544D3F3FA9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617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89CEE-D96D-419A-BCD5-E25E8B34303D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03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20112A-E9E8-4EFE-8178-5BABF32CEDD2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1348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685D03-83A9-463E-8B9F-6970CEDF168A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214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A319D0-5ED9-4D57-8837-7EE3B76BCD72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27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8FB1D-43D4-4AD6-B41C-C3424D225F1B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6939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DE0F89-2276-45DC-A7AB-9389D55EBCA7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44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187CEBFD-0925-4D54-9769-1E675347150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63652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26A18-48C7-4694-B4A6-CF7BC48BF4D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886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0F79A3-F3A4-4121-9DCB-4F66B7997B91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284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A0B0BE-29A2-44B9-80FE-B40FD25DDCA3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8605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F89F-F802-46FB-9606-62069E915E44}" type="slidenum">
              <a:rPr lang="en-US" altLang="zh-TW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0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6F1A64F-90DB-4A5C-A5A2-C74BEB9B9E7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344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4551A1EF-A409-479C-A229-1A84E9DCD48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42380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7296E771-4B6B-4AA1-BAEF-EB4311D9512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139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F72A7BD7-9AFE-43F6-9CE5-7E58E04CD5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897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5CE7A07E-D9ED-4B85-8894-7A984CA993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509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</a:defRPr>
            </a:lvl1pPr>
          </a:lstStyle>
          <a:p>
            <a:pPr>
              <a:defRPr/>
            </a:pPr>
            <a:fld id="{D84A89A9-02FA-4623-A4AD-F16DF59CBA5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312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18815A-D3EB-4679-87BA-981C73FA6D98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886666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612" r:id="rId2"/>
    <p:sldLayoutId id="2147484613" r:id="rId3"/>
    <p:sldLayoutId id="2147484614" r:id="rId4"/>
    <p:sldLayoutId id="2147484615" r:id="rId5"/>
    <p:sldLayoutId id="2147484616" r:id="rId6"/>
    <p:sldLayoutId id="2147484617" r:id="rId7"/>
    <p:sldLayoutId id="2147484618" r:id="rId8"/>
    <p:sldLayoutId id="2147484619" r:id="rId9"/>
    <p:sldLayoutId id="2147484620" r:id="rId10"/>
    <p:sldLayoutId id="21474846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PMingLiU" pitchFamily="18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PMingLiU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PMingLiU" pitchFamily="18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PMingLiU" pitchFamily="18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PMingLiU" pitchFamily="18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PMingLiU" pitchFamily="18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PMingLiU" pitchFamily="18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148D04D-8E27-4A19-83B7-106C87128197}" type="slidenum">
              <a:rPr lang="en-US" altLang="zh-TW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21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865" r:id="rId1"/>
    <p:sldLayoutId id="2147485866" r:id="rId2"/>
    <p:sldLayoutId id="2147485867" r:id="rId3"/>
    <p:sldLayoutId id="2147485868" r:id="rId4"/>
    <p:sldLayoutId id="2147485869" r:id="rId5"/>
    <p:sldLayoutId id="2147485870" r:id="rId6"/>
    <p:sldLayoutId id="2147485871" r:id="rId7"/>
    <p:sldLayoutId id="2147485872" r:id="rId8"/>
    <p:sldLayoutId id="2147485873" r:id="rId9"/>
    <p:sldLayoutId id="2147485874" r:id="rId10"/>
    <p:sldLayoutId id="2147485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70560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3B0BF4-59D8-4452-8F0E-D9FF095D1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1905000"/>
          </a:xfrm>
        </p:spPr>
        <p:txBody>
          <a:bodyPr>
            <a:noAutofit/>
          </a:bodyPr>
          <a:lstStyle/>
          <a:p>
            <a:r>
              <a:rPr lang="zh-TW" altLang="en-US" sz="5400" b="1" dirty="0">
                <a:ln w="1905"/>
                <a:solidFill>
                  <a:srgbClr val="001B46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救主我愛就祢</a:t>
            </a:r>
            <a:br>
              <a:rPr lang="en-US" altLang="zh-TW" b="1" dirty="0">
                <a:ln w="1905"/>
                <a:solidFill>
                  <a:srgbClr val="001B46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</a:br>
            <a:br>
              <a:rPr lang="en-US" altLang="zh-TW" sz="2800" b="1" dirty="0">
                <a:ln w="1905"/>
                <a:solidFill>
                  <a:srgbClr val="001B4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b="1" dirty="0">
                <a:ln w="1905"/>
                <a:solidFill>
                  <a:srgbClr val="001B4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聖歌隊 獻詩</a:t>
            </a:r>
            <a:endParaRPr lang="en-US" b="1" dirty="0">
              <a:ln w="1905"/>
              <a:solidFill>
                <a:srgbClr val="001B4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91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08" y="5638800"/>
            <a:ext cx="9144000" cy="649287"/>
          </a:xfrm>
        </p:spPr>
        <p:txBody>
          <a:bodyPr/>
          <a:lstStyle/>
          <a:p>
            <a:pPr eaLnBrk="1" hangingPunct="1"/>
            <a:r>
              <a:rPr lang="zh-TW" altLang="en-US" sz="3200" u="sng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2000" u="sng" dirty="0">
                <a:latin typeface="標楷體" pitchFamily="65" charset="-120"/>
                <a:ea typeface="標楷體" pitchFamily="65" charset="-120"/>
              </a:rPr>
              <a:t>(1/5)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036050" cy="5589588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較倚近祢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雖然當負十架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求祢扶持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我心時常吟詩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來就近祢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973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08" y="5638800"/>
            <a:ext cx="9144000" cy="649287"/>
          </a:xfrm>
        </p:spPr>
        <p:txBody>
          <a:bodyPr/>
          <a:lstStyle/>
          <a:p>
            <a:pPr eaLnBrk="1" hangingPunct="1"/>
            <a:r>
              <a:rPr lang="zh-TW" altLang="en-US" sz="3200" u="sng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2000" u="sng" dirty="0">
                <a:latin typeface="標楷體" pitchFamily="65" charset="-120"/>
                <a:ea typeface="標楷體" pitchFamily="65" charset="-120"/>
              </a:rPr>
              <a:t>(2/5)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036050" cy="5589588"/>
          </a:xfrm>
        </p:spPr>
        <p:txBody>
          <a:bodyPr/>
          <a:lstStyle/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雖然遇到出外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無處可宿</a:t>
            </a: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更深暗冥罩我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靠頭用石</a:t>
            </a: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眠夢猶原欣慕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來就近祢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397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08" y="5638800"/>
            <a:ext cx="9144000" cy="649287"/>
          </a:xfrm>
        </p:spPr>
        <p:txBody>
          <a:bodyPr/>
          <a:lstStyle/>
          <a:p>
            <a:pPr eaLnBrk="1" hangingPunct="1"/>
            <a:r>
              <a:rPr lang="zh-TW" altLang="en-US" sz="3200" u="sng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2000" u="sng" dirty="0">
                <a:latin typeface="標楷體" pitchFamily="65" charset="-120"/>
                <a:ea typeface="標楷體" pitchFamily="65" charset="-120"/>
              </a:rPr>
              <a:t>(3/5)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036050" cy="5589588"/>
          </a:xfrm>
        </p:spPr>
        <p:txBody>
          <a:bodyPr/>
          <a:lstStyle/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夢中看見天開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榮光出現</a:t>
            </a: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上帝施落恩惠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天地相連</a:t>
            </a: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天使對我招呼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來就近祢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103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08" y="5638800"/>
            <a:ext cx="9144000" cy="649287"/>
          </a:xfrm>
        </p:spPr>
        <p:txBody>
          <a:bodyPr/>
          <a:lstStyle/>
          <a:p>
            <a:pPr eaLnBrk="1" hangingPunct="1"/>
            <a:r>
              <a:rPr lang="zh-TW" altLang="en-US" sz="3200" u="sng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2000" u="sng" dirty="0">
                <a:latin typeface="標楷體" pitchFamily="65" charset="-120"/>
                <a:ea typeface="標楷體" pitchFamily="65" charset="-120"/>
              </a:rPr>
              <a:t>(4/5)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036050" cy="5589588"/>
          </a:xfrm>
        </p:spPr>
        <p:txBody>
          <a:bodyPr/>
          <a:lstStyle/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睡醒歡喜記念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讚美吟詩</a:t>
            </a: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所過悽慘煩惱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成伯特利</a:t>
            </a: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苦境變成聖路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來就近祢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1671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808" y="5638800"/>
            <a:ext cx="9144000" cy="649287"/>
          </a:xfrm>
        </p:spPr>
        <p:txBody>
          <a:bodyPr/>
          <a:lstStyle/>
          <a:p>
            <a:pPr eaLnBrk="1" hangingPunct="1"/>
            <a:r>
              <a:rPr lang="zh-TW" altLang="en-US" sz="3200" u="sng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2000" u="sng" dirty="0">
                <a:latin typeface="標楷體" pitchFamily="65" charset="-120"/>
                <a:ea typeface="標楷體" pitchFamily="65" charset="-120"/>
              </a:rPr>
              <a:t>(5/5)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228600"/>
            <a:ext cx="9036050" cy="5589588"/>
          </a:xfrm>
        </p:spPr>
        <p:txBody>
          <a:bodyPr/>
          <a:lstStyle/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若穿歡喜的翼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越過衆天</a:t>
            </a: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放下日月星辰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飛上天庭</a:t>
            </a: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我決意仍要吟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110000"/>
              </a:lnSpc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110000"/>
              </a:lnSpc>
              <a:buFontTx/>
              <a:buNone/>
            </a:pP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救主我愛就祢</a:t>
            </a:r>
            <a:r>
              <a:rPr lang="en-US" altLang="zh-TW" sz="5400" b="1" dirty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5400" b="1" dirty="0">
                <a:latin typeface="標楷體" pitchFamily="65" charset="-120"/>
                <a:ea typeface="標楷體" pitchFamily="65" charset="-120"/>
              </a:rPr>
              <a:t>來就近祢</a:t>
            </a:r>
            <a:endParaRPr lang="en-US" altLang="zh-TW" sz="54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5648752"/>
      </p:ext>
    </p:extLst>
  </p:cSld>
  <p:clrMapOvr>
    <a:masterClrMapping/>
  </p:clrMapOvr>
</p:sld>
</file>

<file path=ppt/theme/theme1.xml><?xml version="1.0" encoding="utf-8"?>
<a:theme xmlns:a="http://schemas.openxmlformats.org/drawingml/2006/main" name="1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5601</TotalTime>
  <Words>276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標楷體</vt:lpstr>
      <vt:lpstr>標楷體</vt:lpstr>
      <vt:lpstr>新細明體</vt:lpstr>
      <vt:lpstr>新細明體</vt:lpstr>
      <vt:lpstr>華康粗黑體</vt:lpstr>
      <vt:lpstr>Arial</vt:lpstr>
      <vt:lpstr>Calibri</vt:lpstr>
      <vt:lpstr>Times New Roman</vt:lpstr>
      <vt:lpstr>1_預設簡報設計</vt:lpstr>
      <vt:lpstr>2_預設簡報設計</vt:lpstr>
      <vt:lpstr>Office Theme</vt:lpstr>
      <vt:lpstr>救主我愛就祢  聖歌隊 獻詩</vt:lpstr>
      <vt:lpstr>救主我愛就祢(1/5)</vt:lpstr>
      <vt:lpstr>救主我愛就祢(2/5)</vt:lpstr>
      <vt:lpstr>救主我愛就祢(3/5)</vt:lpstr>
      <vt:lpstr>救主我愛就祢(4/5)</vt:lpstr>
      <vt:lpstr>救主我愛就祢(5/5)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517</cp:revision>
  <dcterms:created xsi:type="dcterms:W3CDTF">2015-12-30T23:14:56Z</dcterms:created>
  <dcterms:modified xsi:type="dcterms:W3CDTF">2018-08-12T04:26:05Z</dcterms:modified>
</cp:coreProperties>
</file>