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754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6B466-F56F-479D-B53C-24AB3E26ADD6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C237-9BBD-4D76-BE7E-685A306D2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285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6B466-F56F-479D-B53C-24AB3E26ADD6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C237-9BBD-4D76-BE7E-685A306D2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792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6B466-F56F-479D-B53C-24AB3E26ADD6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C237-9BBD-4D76-BE7E-685A306D2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98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6B466-F56F-479D-B53C-24AB3E26ADD6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C237-9BBD-4D76-BE7E-685A306D2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929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6B466-F56F-479D-B53C-24AB3E26ADD6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C237-9BBD-4D76-BE7E-685A306D2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714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6B466-F56F-479D-B53C-24AB3E26ADD6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C237-9BBD-4D76-BE7E-685A306D2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553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6B466-F56F-479D-B53C-24AB3E26ADD6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C237-9BBD-4D76-BE7E-685A306D2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97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6B466-F56F-479D-B53C-24AB3E26ADD6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C237-9BBD-4D76-BE7E-685A306D2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779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6B466-F56F-479D-B53C-24AB3E26ADD6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C237-9BBD-4D76-BE7E-685A306D2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79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6B466-F56F-479D-B53C-24AB3E26ADD6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C237-9BBD-4D76-BE7E-685A306D2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047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6B466-F56F-479D-B53C-24AB3E26ADD6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C237-9BBD-4D76-BE7E-685A306D2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195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6B466-F56F-479D-B53C-24AB3E26ADD6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9C237-9BBD-4D76-BE7E-685A306D2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388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60848"/>
            <a:ext cx="9144000" cy="1470025"/>
          </a:xfrm>
        </p:spPr>
        <p:txBody>
          <a:bodyPr>
            <a:noAutofit/>
          </a:bodyPr>
          <a:lstStyle/>
          <a:p>
            <a:r>
              <a:rPr lang="zh-TW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清靜溪水長流，</a:t>
            </a:r>
            <a:r>
              <a:rPr lang="en-US" altLang="zh-TW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江河大海直透， </a:t>
            </a:r>
            <a:br>
              <a:rPr lang="zh-TW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逐日流動無停，</a:t>
            </a:r>
            <a:r>
              <a:rPr lang="en-US" altLang="zh-TW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永遠長流不變。 </a:t>
            </a:r>
            <a:br>
              <a:rPr lang="zh-TW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美麗音韻快樂聲音，</a:t>
            </a:r>
            <a:r>
              <a:rPr lang="en-US" altLang="zh-TW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不斷充滿我心。 </a:t>
            </a:r>
            <a:br>
              <a:rPr lang="zh-TW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我真欣慕愛到清靜之水邊。</a:t>
            </a:r>
            <a:r>
              <a:rPr lang="zh-TW" altLang="en-US" sz="5000" b="1" dirty="0" smtClean="0"/>
              <a:t> </a:t>
            </a:r>
            <a:endParaRPr lang="en-US" sz="50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43550"/>
            <a:ext cx="91440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9716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41" y="2132856"/>
            <a:ext cx="9144000" cy="1143000"/>
          </a:xfrm>
        </p:spPr>
        <p:txBody>
          <a:bodyPr>
            <a:noAutofit/>
          </a:bodyPr>
          <a:lstStyle/>
          <a:p>
            <a:r>
              <a:rPr lang="zh-TW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與我相同行到清靜之水邊。</a:t>
            </a:r>
            <a:r>
              <a:rPr lang="en-US" altLang="zh-TW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舉目觀看地面彼向，</a:t>
            </a:r>
            <a:r>
              <a:rPr lang="en-US" altLang="zh-TW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寬闊無限量。 </a:t>
            </a:r>
            <a:br>
              <a:rPr lang="zh-TW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溪水長流音韻好聽，</a:t>
            </a:r>
            <a:r>
              <a:rPr lang="en-US" altLang="zh-TW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親像最甜蜜之聲。 </a:t>
            </a:r>
            <a:br>
              <a:rPr lang="zh-TW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與我相同行到清靜之水邊</a:t>
            </a:r>
            <a:r>
              <a:rPr lang="zh-TW" altLang="en-US" sz="5000" b="1" dirty="0" smtClean="0"/>
              <a:t>。 </a:t>
            </a:r>
            <a:endParaRPr lang="en-US" sz="5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71178"/>
            <a:ext cx="91440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6418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04864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zh-TW" altLang="en-US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請看太陽光明燦爛，</a:t>
            </a:r>
            <a:r>
              <a:rPr lang="en-US" altLang="zh-TW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普照長流溪水， </a:t>
            </a:r>
            <a:br>
              <a:rPr lang="zh-TW" altLang="en-US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躍跳溪水頂面，</a:t>
            </a:r>
            <a:r>
              <a:rPr lang="en-US" altLang="zh-TW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如夢中鑽石之美， </a:t>
            </a:r>
            <a:br>
              <a:rPr lang="zh-TW" altLang="en-US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看見光明遍照逐位，</a:t>
            </a:r>
            <a:r>
              <a:rPr lang="en-US" altLang="zh-TW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我心溫暖歡喜。 </a:t>
            </a:r>
            <a:br>
              <a:rPr lang="zh-TW" altLang="en-US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我真欣慕愛到清靜之水邊。</a:t>
            </a:r>
            <a:r>
              <a:rPr lang="zh-TW" altLang="en-US" dirty="0" smtClean="0"/>
              <a:t> 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43550"/>
            <a:ext cx="91440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4227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76872"/>
            <a:ext cx="9144000" cy="1143000"/>
          </a:xfrm>
        </p:spPr>
        <p:txBody>
          <a:bodyPr>
            <a:noAutofit/>
          </a:bodyPr>
          <a:lstStyle/>
          <a:p>
            <a:r>
              <a:rPr lang="zh-TW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與我相同行到清靜之水邊。 </a:t>
            </a:r>
            <a:br>
              <a:rPr lang="zh-TW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舉目觀看地面彼向，</a:t>
            </a:r>
            <a:r>
              <a:rPr lang="en-US" altLang="zh-TW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寬闊無限量。 </a:t>
            </a:r>
            <a:br>
              <a:rPr lang="zh-TW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溪水長流音韻好聽，</a:t>
            </a:r>
            <a:r>
              <a:rPr lang="en-US" altLang="zh-TW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親像最甜蜜之聲。 </a:t>
            </a:r>
            <a:br>
              <a:rPr lang="zh-TW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與我相同行到清靜之水邊。 </a:t>
            </a:r>
            <a:br>
              <a:rPr lang="zh-TW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與我相同行到清靜之水邊 </a:t>
            </a:r>
            <a:endParaRPr lang="en-US" sz="5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43550"/>
            <a:ext cx="91440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2009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40</Words>
  <Application>Microsoft Office PowerPoint</Application>
  <PresentationFormat>On-screen Show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清靜溪水長流， 江河大海直透，  逐日流動無停， 永遠長流不變。  美麗音韻快樂聲音， 不斷充滿我心。  我真欣慕愛到清靜之水邊。 </vt:lpstr>
      <vt:lpstr>與我相同行到清靜之水邊。 舉目觀看地面彼向， 寬闊無限量。  溪水長流音韻好聽， 親像最甜蜜之聲。  與我相同行到清靜之水邊。 </vt:lpstr>
      <vt:lpstr>請看太陽光明燦爛， 普照長流溪水，  躍跳溪水頂面， 如夢中鑽石之美，  看見光明遍照逐位， 我心溫暖歡喜。  我真欣慕愛到清靜之水邊。 </vt:lpstr>
      <vt:lpstr>與我相同行到清靜之水邊。  舉目觀看地面彼向， 寬闊無限量。  溪水長流音韻好聽， 親像最甜蜜之聲。  與我相同行到清靜之水邊。  與我相同行到清靜之水邊 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清靜溪水長流， 江河大海直透，  逐日流動無停， 永遠長流不變。  美麗音韻快樂聲音， 不斷充滿我心。  我真欣慕愛到清靜之水邊。</dc:title>
  <dc:creator>bunbun</dc:creator>
  <cp:lastModifiedBy>bunbun</cp:lastModifiedBy>
  <cp:revision>4</cp:revision>
  <dcterms:created xsi:type="dcterms:W3CDTF">2018-08-22T21:03:28Z</dcterms:created>
  <dcterms:modified xsi:type="dcterms:W3CDTF">2018-08-22T22:00:18Z</dcterms:modified>
</cp:coreProperties>
</file>