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10" r:id="rId1"/>
    <p:sldMasterId id="2147485512" r:id="rId2"/>
  </p:sldMasterIdLst>
  <p:notesMasterIdLst>
    <p:notesMasterId r:id="rId8"/>
  </p:notesMasterIdLst>
  <p:sldIdLst>
    <p:sldId id="1543" r:id="rId3"/>
    <p:sldId id="1544" r:id="rId4"/>
    <p:sldId id="1545" r:id="rId5"/>
    <p:sldId id="1546" r:id="rId6"/>
    <p:sldId id="154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B46"/>
    <a:srgbClr val="DA8200"/>
    <a:srgbClr val="000104"/>
    <a:srgbClr val="0033CC"/>
    <a:srgbClr val="000004"/>
    <a:srgbClr val="14000A"/>
    <a:srgbClr val="00030C"/>
    <a:srgbClr val="000610"/>
    <a:srgbClr val="584300"/>
    <a:srgbClr val="967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41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23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3504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4407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365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344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38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13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089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509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312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88666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9169400" cy="6877050"/>
          </a:xfrm>
        </p:spPr>
      </p:pic>
    </p:spTree>
    <p:extLst>
      <p:ext uri="{BB962C8B-B14F-4D97-AF65-F5344CB8AC3E}">
        <p14:creationId xmlns:p14="http://schemas.microsoft.com/office/powerpoint/2010/main" val="395049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505330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40111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577752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747926417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5869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標楷體</vt:lpstr>
      <vt:lpstr>PMingLiU</vt:lpstr>
      <vt:lpstr>PMingLiU</vt:lpstr>
      <vt:lpstr>華康粗黑體</vt:lpstr>
      <vt:lpstr>Arial</vt:lpstr>
      <vt:lpstr>Calibri</vt:lpstr>
      <vt:lpstr>Times New Roman</vt:lpstr>
      <vt:lpstr>1_預設簡報設計</vt:lpstr>
      <vt:lpstr>2_預設簡報設計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536</cp:revision>
  <dcterms:created xsi:type="dcterms:W3CDTF">2015-12-30T23:14:56Z</dcterms:created>
  <dcterms:modified xsi:type="dcterms:W3CDTF">2018-09-02T03:09:25Z</dcterms:modified>
</cp:coreProperties>
</file>