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1598" r:id="rId3"/>
    <p:sldId id="1599" r:id="rId4"/>
    <p:sldId id="1600" r:id="rId5"/>
    <p:sldId id="1601" r:id="rId6"/>
    <p:sldId id="16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980D-769C-40D4-98EC-21BBAC06144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2C41-79FB-42D8-84F8-58E3B2573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4EE34-DDAA-4EC3-9D75-4F8CFF881F28}" type="slidenum">
              <a:rPr kumimoji="1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PMingLiU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PMingLiU" pitchFamily="18" charset="-120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  <a:p>
            <a:pPr>
              <a:spcBef>
                <a:spcPct val="0"/>
              </a:spcBef>
            </a:pPr>
            <a:endParaRPr lang="en-US" altLang="zh-TW" sz="140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F87D9B2-965B-40C5-8FFA-5E112BBCBF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49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F738AE4-7CE1-4A8C-9069-AD4D7AA54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123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33D4655-6749-44A6-BAE8-7482733A2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256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1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6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0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6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B4268AF-C425-46EF-A417-B9BBB48258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845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3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87CEBFD-0925-4D54-9769-1E67534715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58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6F1A64F-90DB-4A5C-A5A2-C74BEB9B9E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25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4551A1EF-A409-479C-A229-1A84E9DC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39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96E771-4B6B-4AA1-BAEF-EB4311D95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5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72A7BD7-9AFE-43F6-9CE5-7E58E04CD5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2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CE7A07E-D9ED-4B85-8894-7A984CA99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803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84A89A9-02FA-4623-A4AD-F16DF59CBA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53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8815A-D3EB-4679-87BA-981C73FA6D98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19026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5658-69B6-41AF-AD85-E25A9494B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9B1C7-0CAE-4A0B-A146-962703BCC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197132" cy="2514600"/>
          </a:xfrm>
          <a:noFill/>
        </p:spPr>
        <p:txBody>
          <a:bodyPr/>
          <a:lstStyle/>
          <a:p>
            <a:pPr algn="l" eaLnBrk="1" hangingPunct="1"/>
            <a:r>
              <a:rPr lang="en-US" altLang="zh-TW" sz="66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4114800"/>
            <a:ext cx="9144000" cy="23734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6000" b="1" kern="0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透早天色輝煌</a:t>
            </a:r>
            <a:endParaRPr kumimoji="1" lang="en-US" altLang="zh-TW" sz="6000" b="1" kern="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4400" b="1" kern="0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dirty="0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91478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1"/>
          <a:stretch/>
        </p:blipFill>
        <p:spPr>
          <a:xfrm>
            <a:off x="1524000" y="5373217"/>
            <a:ext cx="9144000" cy="14847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7548" y="138943"/>
            <a:ext cx="8136904" cy="5976664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透早天色輝煌，</a:t>
            </a:r>
            <a:endParaRPr lang="en-US" altLang="zh-TW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求叫主心清爽</a:t>
            </a:r>
            <a:endParaRPr 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著謳咾主耶穌，</a:t>
            </a:r>
            <a:endParaRPr lang="en-US" altLang="zh-TW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歡喜作工祈禱</a:t>
            </a:r>
            <a:endParaRPr 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找耶穌會醫好，</a:t>
            </a:r>
            <a:endParaRPr lang="en-US" altLang="zh-TW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著謳咾主耶穌</a:t>
            </a:r>
            <a:endParaRPr lang="en-US" sz="4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31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56" y="548680"/>
            <a:ext cx="6501408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冥時親像日時，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對心底求叫祢</a:t>
            </a:r>
            <a:endParaRPr 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著謳咾主耶穌，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聽到甜蜜歌聲</a:t>
            </a:r>
            <a:endParaRPr 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黑暗冥也無驚，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著謳咾主耶穌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2319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8" b="21638"/>
          <a:stretch/>
        </p:blipFill>
        <p:spPr>
          <a:xfrm>
            <a:off x="1718717" y="4509120"/>
            <a:ext cx="2649092" cy="23488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9617" y="332657"/>
            <a:ext cx="72816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全世界逐邦國，</a:t>
            </a:r>
            <a:endParaRPr lang="en-US" altLang="zh-TW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在主內大合作</a:t>
            </a:r>
            <a:endParaRPr lang="en-US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著謳咾主耶穌，</a:t>
            </a:r>
            <a:endParaRPr lang="en-US" altLang="zh-TW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全地面攏合和</a:t>
            </a:r>
            <a:endParaRPr lang="en-US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同歡喜來慶賀，</a:t>
            </a:r>
            <a:endParaRPr lang="en-US" altLang="zh-TW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著謳咾主耶穌，</a:t>
            </a:r>
            <a:endParaRPr lang="en-US" altLang="zh-TW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謳咾</a:t>
            </a:r>
            <a:r>
              <a:rPr 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69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727018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在天永遠祝福，就是愛的極樂</a:t>
            </a:r>
            <a:endParaRPr lang="en-US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著謳咾主耶穌，願天地與大海</a:t>
            </a:r>
            <a:endParaRPr lang="en-US" sz="4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對深到高攏來，著謳咾主耶穌，謳咾</a:t>
            </a:r>
            <a:r>
              <a:rPr 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en-US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>
          <a:xfrm>
            <a:off x="2119155" y="4581128"/>
            <a:ext cx="770485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40670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DFKai-SB</vt:lpstr>
      <vt:lpstr>DFKai-SB</vt:lpstr>
      <vt:lpstr>PMingLiU</vt:lpstr>
      <vt:lpstr>PMingLiU</vt:lpstr>
      <vt:lpstr>全真楷書</vt:lpstr>
      <vt:lpstr>Arial</vt:lpstr>
      <vt:lpstr>Calibri</vt:lpstr>
      <vt:lpstr>Times New Roman</vt:lpstr>
      <vt:lpstr>1_預設簡報設計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FPCOC</dc:creator>
  <cp:lastModifiedBy>FPCOC</cp:lastModifiedBy>
  <cp:revision>1</cp:revision>
  <dcterms:created xsi:type="dcterms:W3CDTF">2018-09-10T01:57:25Z</dcterms:created>
  <dcterms:modified xsi:type="dcterms:W3CDTF">2018-09-10T01:58:12Z</dcterms:modified>
</cp:coreProperties>
</file>