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42" r:id="rId2"/>
    <p:sldId id="1643" r:id="rId3"/>
    <p:sldId id="1644" r:id="rId4"/>
    <p:sldId id="1645" r:id="rId5"/>
    <p:sldId id="1646" r:id="rId6"/>
    <p:sldId id="1647" r:id="rId7"/>
    <p:sldId id="164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7470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70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978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113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426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68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86775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57907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65118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1474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6748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1946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057400"/>
            <a:ext cx="9144000" cy="48006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7526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altLang="zh-TW" sz="2400" b="1" dirty="0">
                <a:solidFill>
                  <a:srgbClr val="4C19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000" b="1" dirty="0">
                <a:solidFill>
                  <a:srgbClr val="005C2A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br>
              <a:rPr lang="en-US" altLang="zh-TW" sz="6000" b="1" dirty="0">
                <a:solidFill>
                  <a:srgbClr val="005C2A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800" b="1" dirty="0">
                <a:solidFill>
                  <a:srgbClr val="005C2A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000" b="1" dirty="0">
                <a:solidFill>
                  <a:srgbClr val="005C2A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西門小組 獻詩</a:t>
            </a:r>
            <a:endParaRPr lang="en-US" altLang="zh-TW" sz="4000" b="1" dirty="0">
              <a:solidFill>
                <a:srgbClr val="005C2A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8999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(1/6)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透早去撒好種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用殷勤及熱情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日晝去撒好種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半哺也無停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;</a:t>
            </a: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著吞愞到稻熟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寬心聽候收成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245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(2/6)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334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(3/6)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好天去撒好種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風雨也呣通停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雖然烏雲遮密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也是著向前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工課若做清楚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即時就通收成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771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(4/6)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9005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(5/6)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照常去撒好種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做工甘願著磨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雖然抵著危險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呣肯半路息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工程若是完成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救主就來接我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661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45720"/>
            <a:ext cx="9144000" cy="694944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9144000" cy="914400"/>
          </a:xfrm>
          <a:noFill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6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r>
              <a:rPr lang="en-US" altLang="zh-TW" sz="2400" b="1" u="sng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(6/6)</a:t>
            </a: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1676400" y="1219200"/>
            <a:ext cx="8991600" cy="51054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就會歡喜吟詩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五穀收倒來</a:t>
            </a:r>
            <a:r>
              <a:rPr lang="en-US" altLang="zh-TW" sz="5400" b="1" dirty="0">
                <a:latin typeface="標楷體" pitchFamily="65" charset="-120"/>
                <a:ea typeface="標楷體" pitchFamily="65" charset="-120"/>
              </a:rPr>
              <a:t>!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zh-TW" sz="4600" b="1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46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5400" b="1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zh-TW" altLang="en-US" sz="4200" dirty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zh-TW" sz="1400" dirty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1400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7417958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DFKai-SB</vt:lpstr>
      <vt:lpstr>DFKai-SB</vt:lpstr>
      <vt:lpstr>新細明體</vt:lpstr>
      <vt:lpstr>Arial</vt:lpstr>
      <vt:lpstr>Arial Narrow</vt:lpstr>
      <vt:lpstr>Calibri</vt:lpstr>
      <vt:lpstr>6_Office Theme</vt:lpstr>
      <vt:lpstr> 透早去撒好種  西門小組 獻詩</vt:lpstr>
      <vt:lpstr>透早去撒好種(1/6)</vt:lpstr>
      <vt:lpstr>透早去撒好種(2/6)</vt:lpstr>
      <vt:lpstr>透早去撒好種(3/6)</vt:lpstr>
      <vt:lpstr>透早去撒好種(4/6)</vt:lpstr>
      <vt:lpstr>透早去撒好種(5/6)</vt:lpstr>
      <vt:lpstr>透早去撒好種(6/6)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透早去撒好種  西門小組 獻詩</dc:title>
  <dc:creator>FPCOC</dc:creator>
  <cp:lastModifiedBy>FPCOC</cp:lastModifiedBy>
  <cp:revision>1</cp:revision>
  <dcterms:created xsi:type="dcterms:W3CDTF">2018-09-17T03:56:17Z</dcterms:created>
  <dcterms:modified xsi:type="dcterms:W3CDTF">2018-09-17T03:58:28Z</dcterms:modified>
</cp:coreProperties>
</file>