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42" r:id="rId2"/>
    <p:sldId id="1643" r:id="rId3"/>
    <p:sldId id="1644" r:id="rId4"/>
    <p:sldId id="1645" r:id="rId5"/>
    <p:sldId id="1646" r:id="rId6"/>
    <p:sldId id="1647" r:id="rId7"/>
    <p:sldId id="164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920D2D0-70F6-481F-8666-DD1EBABBE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747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2C6B0D1-2E46-4C1D-BAD4-01C5890F70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0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FA71F0A4-4210-4C0C-966B-2DA391D4FC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978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DEBEFDE-1522-4F61-995C-2EA730593D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113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CEB76DE-AE35-4F34-BB22-D5C2780864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426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B06D0644-C840-4D59-9CED-C856C631E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8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496A6D48-0846-4D2C-8725-17A2F0317A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677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D030CD30-4D23-405A-9102-2D7090C6AC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790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8012FDDF-37CC-4746-92D7-B2E19878BD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11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3ACF575B-3EA6-4EFC-9700-526663CBC5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147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2CF33446-0737-4531-9976-57431BBDE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674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76BEAD-52D2-4976-B00B-D1AB335317BC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261946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9144000" cy="48006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752600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zh-TW" sz="2400" b="1" dirty="0">
                <a:solidFill>
                  <a:srgbClr val="4C19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b="1" dirty="0">
                <a:solidFill>
                  <a:srgbClr val="005C2A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br>
              <a:rPr lang="en-US" altLang="zh-TW" sz="6000" b="1" dirty="0">
                <a:solidFill>
                  <a:srgbClr val="005C2A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800" b="1" dirty="0">
                <a:solidFill>
                  <a:srgbClr val="005C2A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b="1" dirty="0">
                <a:solidFill>
                  <a:srgbClr val="005C2A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西門小組 獻詩</a:t>
            </a:r>
            <a:endParaRPr lang="en-US" altLang="zh-TW" sz="4000" b="1" dirty="0">
              <a:solidFill>
                <a:srgbClr val="005C2A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899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5720"/>
            <a:ext cx="9144000" cy="694944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r>
              <a:rPr lang="en-US" altLang="zh-TW" sz="2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(1/6)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8991600" cy="510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透早去撒好種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用殷勤及熱情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日晝去撒好種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半哺也無停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;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著吞愞到稻熟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寬心聽候收成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600" b="1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45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5720"/>
            <a:ext cx="9144000" cy="694944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r>
              <a:rPr lang="en-US" altLang="zh-TW" sz="2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(2/6)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8991600" cy="510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600" b="1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33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5720"/>
            <a:ext cx="9144000" cy="694944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r>
              <a:rPr lang="en-US" altLang="zh-TW" sz="2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(3/6)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8991600" cy="510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好天去撒好種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風雨也呣通停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雖然烏雲遮密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也是著向前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工課若做清楚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即時就通收成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600" b="1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71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5720"/>
            <a:ext cx="9144000" cy="694944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r>
              <a:rPr lang="en-US" altLang="zh-TW" sz="2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(4/6)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8991600" cy="510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600" b="1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900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5720"/>
            <a:ext cx="9144000" cy="694944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r>
              <a:rPr lang="en-US" altLang="zh-TW" sz="2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(5/6)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8991600" cy="510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照常去撒好種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做工甘願著磨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雖然抵著危險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呣肯半路息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工程若是完成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救主就來接我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600" b="1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6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5720"/>
            <a:ext cx="9144000" cy="694944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r>
              <a:rPr lang="en-US" altLang="zh-TW" sz="24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(6/6)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8991600" cy="510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就會歡喜吟詩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五穀收倒來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600" b="1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741795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DFKai-SB</vt:lpstr>
      <vt:lpstr>DFKai-SB</vt:lpstr>
      <vt:lpstr>新細明體</vt:lpstr>
      <vt:lpstr>Arial</vt:lpstr>
      <vt:lpstr>Arial Narrow</vt:lpstr>
      <vt:lpstr>Calibri</vt:lpstr>
      <vt:lpstr>6_Office Theme</vt:lpstr>
      <vt:lpstr> 透早去撒好種  西門小組 獻詩</vt:lpstr>
      <vt:lpstr>透早去撒好種(1/6)</vt:lpstr>
      <vt:lpstr>透早去撒好種(2/6)</vt:lpstr>
      <vt:lpstr>透早去撒好種(3/6)</vt:lpstr>
      <vt:lpstr>透早去撒好種(4/6)</vt:lpstr>
      <vt:lpstr>透早去撒好種(5/6)</vt:lpstr>
      <vt:lpstr>透早去撒好種(6/6)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透早去撒好種  西門小組 獻詩</dc:title>
  <dc:creator>FPCOC</dc:creator>
  <cp:lastModifiedBy>FPCOC</cp:lastModifiedBy>
  <cp:revision>1</cp:revision>
  <dcterms:created xsi:type="dcterms:W3CDTF">2018-09-17T03:56:17Z</dcterms:created>
  <dcterms:modified xsi:type="dcterms:W3CDTF">2018-09-17T03:58:28Z</dcterms:modified>
</cp:coreProperties>
</file>