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1643" r:id="rId3"/>
    <p:sldId id="1644" r:id="rId4"/>
    <p:sldId id="1645" r:id="rId5"/>
    <p:sldId id="164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6812-7C9C-44D2-BB84-3BC405448B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C4A9-0C5C-4463-A862-EEE0604EF2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0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6812-7C9C-44D2-BB84-3BC405448B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C4A9-0C5C-4463-A862-EEE0604EF2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9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6812-7C9C-44D2-BB84-3BC405448B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C4A9-0C5C-4463-A862-EEE0604EF2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04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B4BF-07E0-4286-ADD4-2418F6A12B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0463-FD82-47E4-993D-754849E36E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99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B4BF-07E0-4286-ADD4-2418F6A12B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0463-FD82-47E4-993D-754849E36E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231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B4BF-07E0-4286-ADD4-2418F6A12B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0463-FD82-47E4-993D-754849E36E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52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B4BF-07E0-4286-ADD4-2418F6A12B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0463-FD82-47E4-993D-754849E36E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98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B4BF-07E0-4286-ADD4-2418F6A12B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0463-FD82-47E4-993D-754849E36E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94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B4BF-07E0-4286-ADD4-2418F6A12B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0463-FD82-47E4-993D-754849E36E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00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B4BF-07E0-4286-ADD4-2418F6A12B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0463-FD82-47E4-993D-754849E36E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31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B4BF-07E0-4286-ADD4-2418F6A12B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0463-FD82-47E4-993D-754849E36E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7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6812-7C9C-44D2-BB84-3BC405448B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C4A9-0C5C-4463-A862-EEE0604EF2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79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B4BF-07E0-4286-ADD4-2418F6A12B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0463-FD82-47E4-993D-754849E36E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35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B4BF-07E0-4286-ADD4-2418F6A12B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0463-FD82-47E4-993D-754849E36E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87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B4BF-07E0-4286-ADD4-2418F6A12B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0463-FD82-47E4-993D-754849E36E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6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6812-7C9C-44D2-BB84-3BC405448B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C4A9-0C5C-4463-A862-EEE0604EF2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02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6812-7C9C-44D2-BB84-3BC405448B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C4A9-0C5C-4463-A862-EEE0604EF2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0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6812-7C9C-44D2-BB84-3BC405448B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C4A9-0C5C-4463-A862-EEE0604EF2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06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6812-7C9C-44D2-BB84-3BC405448B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C4A9-0C5C-4463-A862-EEE0604EF2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71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6812-7C9C-44D2-BB84-3BC405448B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C4A9-0C5C-4463-A862-EEE0604EF2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9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6812-7C9C-44D2-BB84-3BC405448B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C4A9-0C5C-4463-A862-EEE0604EF2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89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6812-7C9C-44D2-BB84-3BC405448B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C4A9-0C5C-4463-A862-EEE0604EF2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4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76812-7C9C-44D2-BB84-3BC405448B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0C4A9-0C5C-4463-A862-EEE0604EF2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05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6B4BF-07E0-4286-ADD4-2418F6A12B89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全真楷書" pitchFamily="49" charset="-120"/>
              </a:rPr>
              <a:pPr/>
              <a:t>9/24/2018</a:t>
            </a:fld>
            <a:endParaRPr lang="en-US">
              <a:solidFill>
                <a:prstClr val="black">
                  <a:tint val="75000"/>
                </a:prstClr>
              </a:solidFill>
              <a:ea typeface="全真楷書" pitchFamily="49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ea typeface="全真楷書" pitchFamily="49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F0463-FD82-47E4-993D-754849E36E86}" type="slidenum">
              <a:rPr lang="en-US" smtClean="0">
                <a:solidFill>
                  <a:prstClr val="black">
                    <a:tint val="75000"/>
                  </a:prstClr>
                </a:solidFill>
                <a:ea typeface="全真楷書" pitchFamily="49" charset="-12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全真楷書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175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7062"/>
            <a:ext cx="9144000" cy="68850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62400"/>
            <a:ext cx="9163050" cy="1524000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rgbClr val="0000CC"/>
                </a:solidFill>
                <a:latin typeface="DFKai-SB" pitchFamily="65" charset="-120"/>
                <a:ea typeface="DFKai-SB" pitchFamily="65" charset="-120"/>
              </a:rPr>
              <a:t>聖歌隊 獻詩</a:t>
            </a:r>
          </a:p>
        </p:txBody>
      </p:sp>
      <p:sp>
        <p:nvSpPr>
          <p:cNvPr id="5" name="Rectangle 4"/>
          <p:cNvSpPr/>
          <p:nvPr/>
        </p:nvSpPr>
        <p:spPr>
          <a:xfrm>
            <a:off x="1543050" y="182880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6600" dirty="0">
                <a:solidFill>
                  <a:srgbClr val="000099"/>
                </a:solidFill>
                <a:latin typeface="DFKai-SB" pitchFamily="65" charset="-120"/>
                <a:ea typeface="DFKai-SB" pitchFamily="65" charset="-120"/>
              </a:rPr>
              <a:t>同心唱歌謳咾上帝</a:t>
            </a:r>
            <a:endParaRPr lang="en-US" sz="6600" dirty="0">
              <a:solidFill>
                <a:srgbClr val="000099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7703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 t="19440"/>
          <a:stretch>
            <a:fillRect/>
          </a:stretch>
        </p:blipFill>
        <p:spPr bwMode="auto">
          <a:xfrm>
            <a:off x="1524000" y="0"/>
            <a:ext cx="9144000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847528" y="1484784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咱來同心謳咾我主，咱同齊唱歌</a:t>
            </a:r>
            <a:endParaRPr lang="en-US" altLang="zh-TW" sz="40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謳咾主，互全宇宙攏充滿咱的歌聲。咱同齊出歡喜的聲謳咾萬物主宰，</a:t>
            </a:r>
            <a:endParaRPr lang="en-US" altLang="zh-TW" sz="40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互逐所在歌聲攏響亮。</a:t>
            </a:r>
            <a:endParaRPr lang="en-US" altLang="zh-TW" sz="40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咱來同心謳咾我主，咱同齊唱歌</a:t>
            </a:r>
            <a:endParaRPr lang="en-US" altLang="zh-TW" sz="40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謳咾主，著彈琴彈瑟和音樂同齊聲，聽阮唱出歡喜感謝，謳咾祢聖尊名</a:t>
            </a:r>
            <a:endParaRPr lang="en-US" altLang="zh-TW" sz="40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無息，將榮光尊貴寶座歸互祢！</a:t>
            </a:r>
            <a:endParaRPr lang="en-US" sz="40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0418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2987824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11801" b="5501"/>
          <a:stretch>
            <a:fillRect/>
          </a:stretch>
        </p:blipFill>
        <p:spPr bwMode="auto">
          <a:xfrm>
            <a:off x="8247112" y="4437112"/>
            <a:ext cx="2420888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9576" y="476672"/>
            <a:ext cx="7920880" cy="6192688"/>
          </a:xfrm>
        </p:spPr>
        <p:txBody>
          <a:bodyPr>
            <a:normAutofit lnSpcReduction="10000"/>
          </a:bodyPr>
          <a:lstStyle/>
          <a:p>
            <a:r>
              <a:rPr lang="zh-TW" altLang="en-US" sz="4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當阮同心謳咾感謝，</a:t>
            </a:r>
            <a:endParaRPr lang="en-US" altLang="zh-TW" sz="4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人人攏著出歡喜的聲，</a:t>
            </a:r>
            <a:endParaRPr lang="en-US" altLang="zh-TW" sz="4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咱著互世間人攏知影</a:t>
            </a:r>
            <a:endParaRPr lang="en-US" altLang="zh-TW" sz="4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只有歌聲會互人喜樂。</a:t>
            </a:r>
            <a:endParaRPr lang="en-US" altLang="zh-TW" sz="4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當咱獻上謳咾感謝，</a:t>
            </a:r>
            <a:endParaRPr lang="en-US" altLang="zh-TW" sz="4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全地攏著出歡喜的聲。</a:t>
            </a:r>
            <a:endParaRPr lang="en-US" altLang="zh-TW" sz="4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感謝主賜咱和藹的聲，</a:t>
            </a:r>
            <a:endParaRPr lang="en-US" altLang="zh-TW" sz="4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福氣的聲，愛疼的聲。</a:t>
            </a:r>
            <a:endParaRPr lang="en-US" sz="4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8789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9446"/>
          <a:stretch>
            <a:fillRect/>
          </a:stretch>
        </p:blipFill>
        <p:spPr bwMode="auto">
          <a:xfrm>
            <a:off x="7248128" y="2945683"/>
            <a:ext cx="3419872" cy="3912319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3632" y="188640"/>
            <a:ext cx="7632848" cy="63367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咱來同心謳咾我主，</a:t>
            </a:r>
            <a:endParaRPr lang="en-US" altLang="zh-TW" sz="4400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咱同齊唱歌謳咾主，</a:t>
            </a:r>
            <a:endParaRPr lang="en-US" altLang="zh-TW" sz="4400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互全宇宙攏充滿咱的歌聲。</a:t>
            </a:r>
            <a:endParaRPr lang="en-US" altLang="zh-TW" sz="4400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當阮獻上阮的感謝，</a:t>
            </a:r>
            <a:endParaRPr lang="en-US" altLang="zh-TW" sz="4400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當阮唱出阮的歌聲，</a:t>
            </a:r>
            <a:endParaRPr lang="en-US" altLang="zh-TW" sz="4400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阮獻上謳咾，</a:t>
            </a:r>
            <a:endParaRPr lang="en-US" altLang="zh-TW" sz="4400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唱出感謝，</a:t>
            </a:r>
            <a:endParaRPr lang="en-US" altLang="zh-TW" sz="4400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謳咾的歌。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2252415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DFKai-SB</vt:lpstr>
      <vt:lpstr>DFKai-SB</vt:lpstr>
      <vt:lpstr>全真楷書</vt:lpstr>
      <vt:lpstr>Arial</vt:lpstr>
      <vt:lpstr>Calibri</vt:lpstr>
      <vt:lpstr>1_Office Theme</vt:lpstr>
      <vt:lpstr>3_Office Theme</vt:lpstr>
      <vt:lpstr>聖歌隊 獻詩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聖歌隊 獻詩</dc:title>
  <dc:creator>FPCOC</dc:creator>
  <cp:lastModifiedBy>FPCOC</cp:lastModifiedBy>
  <cp:revision>1</cp:revision>
  <dcterms:created xsi:type="dcterms:W3CDTF">2018-09-25T03:30:43Z</dcterms:created>
  <dcterms:modified xsi:type="dcterms:W3CDTF">2018-09-25T03:31:20Z</dcterms:modified>
</cp:coreProperties>
</file>