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05" r:id="rId2"/>
    <p:sldId id="1706" r:id="rId3"/>
    <p:sldId id="1707" r:id="rId4"/>
    <p:sldId id="1708" r:id="rId5"/>
    <p:sldId id="17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21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82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88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38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86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19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376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10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2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2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55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B9421-BB83-4218-9462-059FEFFEA4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BDE-F432-4290-BAC6-B1A38D636A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1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393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81200"/>
            <a:ext cx="9163050" cy="1524000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DFKai-SB" pitchFamily="65" charset="-120"/>
                <a:ea typeface="DFKai-SB" pitchFamily="65" charset="-120"/>
              </a:rPr>
              <a:t>聖歌隊 獻詩</a:t>
            </a:r>
          </a:p>
        </p:txBody>
      </p:sp>
      <p:sp>
        <p:nvSpPr>
          <p:cNvPr id="5" name="Rectangle 4"/>
          <p:cNvSpPr/>
          <p:nvPr/>
        </p:nvSpPr>
        <p:spPr>
          <a:xfrm>
            <a:off x="1491134" y="762000"/>
            <a:ext cx="9144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6600" dirty="0">
                <a:solidFill>
                  <a:prstClr val="black"/>
                </a:solidFill>
                <a:latin typeface="DFKai-SB" pitchFamily="65" charset="-120"/>
                <a:ea typeface="DFKai-SB" pitchFamily="65" charset="-120"/>
              </a:rPr>
              <a:t>代先求祂的國</a:t>
            </a:r>
            <a:endParaRPr lang="en-US" sz="6600" dirty="0">
              <a:solidFill>
                <a:prstClr val="black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917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646" y="4419312"/>
            <a:ext cx="3052354" cy="24418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1504" y="260648"/>
            <a:ext cx="8856984" cy="4442048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咱有時煩惱欲吃什麼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且欲飲什麼與欲穿什麼。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咱有時煩惱欲吃什麼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且欲飲什麼與欲穿什麼。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主的確知咱一切，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欠用祂有應允欲供應。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今，攏免煩惱！靠主愛疼保護。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6038897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Seek First the Kingdom</a:t>
            </a:r>
          </a:p>
        </p:txBody>
      </p:sp>
    </p:spTree>
    <p:extLst>
      <p:ext uri="{BB962C8B-B14F-4D97-AF65-F5344CB8AC3E}">
        <p14:creationId xmlns:p14="http://schemas.microsoft.com/office/powerpoint/2010/main" val="230556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181" t="-5351" r="6437" b="33491"/>
          <a:stretch/>
        </p:blipFill>
        <p:spPr>
          <a:xfrm>
            <a:off x="7464152" y="4424852"/>
            <a:ext cx="3203848" cy="2445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060848"/>
            <a:ext cx="9144000" cy="114300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著代先求祂之國。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主攏欲白白賞賜互恁，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白白賜互恁。著代先求祂之國。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主攏欲白白來賞賜互恁。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6038897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Seek First the Kingdom</a:t>
            </a:r>
          </a:p>
        </p:txBody>
      </p:sp>
    </p:spTree>
    <p:extLst>
      <p:ext uri="{BB962C8B-B14F-4D97-AF65-F5344CB8AC3E}">
        <p14:creationId xmlns:p14="http://schemas.microsoft.com/office/powerpoint/2010/main" val="2038502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4" r="13414"/>
          <a:stretch/>
        </p:blipFill>
        <p:spPr>
          <a:xfrm>
            <a:off x="1631505" y="5085185"/>
            <a:ext cx="2059679" cy="17885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52" y="2204864"/>
            <a:ext cx="8604448" cy="1143000"/>
          </a:xfrm>
        </p:spPr>
        <p:txBody>
          <a:bodyPr>
            <a:normAutofit fontScale="90000"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咱有時為著明仔日煩惱，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自己欲擔當罪過苦楚。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咱有時為著明仔日煩惱，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自己欲擔當罪過苦楚。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主的確知咱一切，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欠用祂有應允欲供應。</a:t>
            </a:r>
            <a:br>
              <a:rPr lang="en-US" altLang="zh-TW" sz="4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>
                <a:latin typeface="標楷體" panose="03000509000000000000" pitchFamily="65" charset="-120"/>
                <a:ea typeface="標楷體" panose="03000509000000000000" pitchFamily="65" charset="-120"/>
              </a:rPr>
              <a:t>今，攏免煩惱！靠主愛疼保護。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91544" y="6027004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Seek First the Kingdom</a:t>
            </a:r>
          </a:p>
        </p:txBody>
      </p:sp>
    </p:spTree>
    <p:extLst>
      <p:ext uri="{BB962C8B-B14F-4D97-AF65-F5344CB8AC3E}">
        <p14:creationId xmlns:p14="http://schemas.microsoft.com/office/powerpoint/2010/main" val="217940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3" y="3645024"/>
            <a:ext cx="4283968" cy="3212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234888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著代先求祂之國。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主攏欲白白賞賜互恁，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白白賜互恁。著代先求祂之國。代先求祂之義，一切欠用，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主攏欲白白來賞賜互恁。</a:t>
            </a:r>
            <a:b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代先尋主。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5918" y="5805265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rgbClr val="9BBB59">
                    <a:lumMod val="75000"/>
                  </a:srgbClr>
                </a:solidFill>
                <a:latin typeface="Calibri"/>
              </a:rPr>
              <a:t>Seek First the Kingdom</a:t>
            </a:r>
          </a:p>
        </p:txBody>
      </p:sp>
    </p:spTree>
    <p:extLst>
      <p:ext uri="{BB962C8B-B14F-4D97-AF65-F5344CB8AC3E}">
        <p14:creationId xmlns:p14="http://schemas.microsoft.com/office/powerpoint/2010/main" val="2810505103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DFKai-SB</vt:lpstr>
      <vt:lpstr>Arial</vt:lpstr>
      <vt:lpstr>Calibri</vt:lpstr>
      <vt:lpstr>4_Office Theme</vt:lpstr>
      <vt:lpstr>聖歌隊 獻詩</vt:lpstr>
      <vt:lpstr>PowerPoint Presentation</vt:lpstr>
      <vt:lpstr>著代先求祂之國。 代先求祂之義，一切欠用， 主攏欲白白賞賜互恁， 白白賜互恁。著代先求祂之國。 代先求祂之義，一切欠用， 主攏欲白白來賞賜互恁。</vt:lpstr>
      <vt:lpstr>咱有時為著明仔日煩惱， 自己欲擔當罪過苦楚。 咱有時為著明仔日煩惱， 自己欲擔當罪過苦楚。 主的確知咱一切， 欠用祂有應允欲供應。 今，攏免煩惱！靠主愛疼保護。</vt:lpstr>
      <vt:lpstr>著代先求祂之國。 代先求祂之義，一切欠用， 主攏欲白白賞賜互恁， 白白賜互恁。著代先求祂之國。代先求祂之義，一切欠用， 主攏欲白白來賞賜互恁。 代先尋主。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聖歌隊 獻詩</dc:title>
  <dc:creator>FPCOC</dc:creator>
  <cp:lastModifiedBy>FPCOC</cp:lastModifiedBy>
  <cp:revision>1</cp:revision>
  <dcterms:created xsi:type="dcterms:W3CDTF">2018-10-08T04:47:26Z</dcterms:created>
  <dcterms:modified xsi:type="dcterms:W3CDTF">2018-10-08T04:47:56Z</dcterms:modified>
</cp:coreProperties>
</file>