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1705" r:id="rId3"/>
    <p:sldId id="1747" r:id="rId4"/>
    <p:sldId id="1748" r:id="rId5"/>
    <p:sldId id="1749" r:id="rId6"/>
    <p:sldId id="1750" r:id="rId7"/>
    <p:sldId id="1751" r:id="rId8"/>
    <p:sldId id="1752" r:id="rId9"/>
    <p:sldId id="175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51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9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920D2D0-70F6-481F-8666-DD1EBABBEE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405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DEBEFDE-1522-4F61-995C-2EA730593D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508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ECEB76DE-AE35-4F34-BB22-D5C278086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1691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B06D0644-C840-4D59-9CED-C856C631E47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2784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496A6D48-0846-4D2C-8725-17A2F0317A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443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D030CD30-4D23-405A-9102-2D7090C6AC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689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8012FDDF-37CC-4746-92D7-B2E19878BD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8485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3ACF575B-3EA6-4EFC-9700-526663CBC5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304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6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2CF33446-0737-4531-9976-57431BBDEC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3394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92C6B0D1-2E46-4C1D-BAD4-01C5890F70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3410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pPr>
              <a:defRPr/>
            </a:pPr>
            <a:fld id="{FA71F0A4-4210-4C0C-966B-2DA391D4F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07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8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4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9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2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2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6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B9421-BB83-4218-9462-059FEFFEA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73BDE-F432-4290-BAC6-B1A38D636A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9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6BEAD-52D2-4976-B00B-D1AB335317BC}" type="slidenum">
              <a:rPr kumimoji="1"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/>
          </a:p>
        </p:txBody>
      </p:sp>
    </p:spTree>
    <p:extLst>
      <p:ext uri="{BB962C8B-B14F-4D97-AF65-F5344CB8AC3E}">
        <p14:creationId xmlns:p14="http://schemas.microsoft.com/office/powerpoint/2010/main" val="336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29" y="171450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213" y="1704062"/>
            <a:ext cx="9163050" cy="1066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DFKai-SB" pitchFamily="65" charset="-120"/>
                <a:ea typeface="DFKai-SB" pitchFamily="65" charset="-120"/>
              </a:rPr>
              <a:t>北區家庭小組 獻詩</a:t>
            </a:r>
          </a:p>
        </p:txBody>
      </p:sp>
      <p:sp>
        <p:nvSpPr>
          <p:cNvPr id="5" name="Rectangle 4"/>
          <p:cNvSpPr/>
          <p:nvPr/>
        </p:nvSpPr>
        <p:spPr>
          <a:xfrm>
            <a:off x="1491134" y="4572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prstClr val="black"/>
                </a:solidFill>
                <a:latin typeface="DFKai-SB" pitchFamily="65" charset="-120"/>
                <a:ea typeface="DFKai-SB" pitchFamily="65" charset="-120"/>
              </a:rPr>
              <a:t>抵著試煉、災禍圍你真艱苦</a:t>
            </a:r>
            <a:endParaRPr lang="en-US" sz="5400" dirty="0">
              <a:solidFill>
                <a:prstClr val="black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9173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52400"/>
            <a:ext cx="9144000" cy="70104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(1/7)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抵著試煉、災禍圍你真艱苦，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致到餒志、失望，四面看無路；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你所得的恩賜逐項想來記，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426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(2/7)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主的恩賜你著算、著數，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主的恩賜你豈算會了？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主的恩賜逐項算來記，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</p:txBody>
      </p:sp>
    </p:spTree>
    <p:extLst>
      <p:ext uri="{BB962C8B-B14F-4D97-AF65-F5344CB8AC3E}">
        <p14:creationId xmlns:p14="http://schemas.microsoft.com/office/powerpoint/2010/main" val="423505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(3/7)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有時掛慮、煩惱致到心亂亂，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僥疑上帝疼痛，背十架呣願；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你所得的恩賜閣再想來記，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僥疑就會無去，日日愛吟詩。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295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(4/7)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主的恩賜你著算、著數，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主的恩賜你豈算會了？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主的恩賜逐項算來記，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</p:txBody>
      </p:sp>
    </p:spTree>
    <p:extLst>
      <p:ext uri="{BB962C8B-B14F-4D97-AF65-F5344CB8AC3E}">
        <p14:creationId xmlns:p14="http://schemas.microsoft.com/office/powerpoint/2010/main" val="3493339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52400"/>
            <a:ext cx="9144000" cy="70104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(5/7)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抵著試煉、災禍圍你真艱苦，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致到餒志、失望，四面看無路；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你所得的恩賜逐項想來記，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4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709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(6/7)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主的恩賜你著算、著數，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主的恩賜你豈算會了？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主的恩賜逐項算來記，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</p:txBody>
      </p:sp>
    </p:spTree>
    <p:extLst>
      <p:ext uri="{BB962C8B-B14F-4D97-AF65-F5344CB8AC3E}">
        <p14:creationId xmlns:p14="http://schemas.microsoft.com/office/powerpoint/2010/main" val="196803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9144000" cy="639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2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抵著試煉、災禍圍你真艱苦</a:t>
            </a:r>
            <a:r>
              <a:rPr lang="en-US" altLang="zh-TW" sz="2400" u="sng" dirty="0">
                <a:latin typeface="DFKai-SB" panose="03000509000000000000" pitchFamily="65" charset="-120"/>
                <a:ea typeface="DFKai-SB" panose="03000509000000000000" pitchFamily="65" charset="-120"/>
              </a:rPr>
              <a:t>(7/7)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524001"/>
            <a:ext cx="8458200" cy="42084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主的恩賜你著算、著數，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主的恩賜你豈算會了？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主的恩賜逐項算來記，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穩當滿心感謝上帝大慈悲。</a:t>
            </a:r>
          </a:p>
        </p:txBody>
      </p:sp>
    </p:spTree>
    <p:extLst>
      <p:ext uri="{BB962C8B-B14F-4D97-AF65-F5344CB8AC3E}">
        <p14:creationId xmlns:p14="http://schemas.microsoft.com/office/powerpoint/2010/main" val="2807579997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DFKai-SB</vt:lpstr>
      <vt:lpstr>DFKai-SB</vt:lpstr>
      <vt:lpstr>新細明體</vt:lpstr>
      <vt:lpstr>Arial</vt:lpstr>
      <vt:lpstr>Arial Narrow</vt:lpstr>
      <vt:lpstr>Calibri</vt:lpstr>
      <vt:lpstr>4_Office Theme</vt:lpstr>
      <vt:lpstr>6_Office Theme</vt:lpstr>
      <vt:lpstr>北區家庭小組 獻詩</vt:lpstr>
      <vt:lpstr>抵著試煉、災禍圍你真艱苦(1/7)</vt:lpstr>
      <vt:lpstr>抵著試煉、災禍圍你真艱苦(2/7)</vt:lpstr>
      <vt:lpstr>抵著試煉、災禍圍你真艱苦(3/7)</vt:lpstr>
      <vt:lpstr>抵著試煉、災禍圍你真艱苦(4/7)</vt:lpstr>
      <vt:lpstr>抵著試煉、災禍圍你真艱苦(5/7)</vt:lpstr>
      <vt:lpstr>抵著試煉、災禍圍你真艱苦(6/7)</vt:lpstr>
      <vt:lpstr>抵著試煉、災禍圍你真艱苦(7/7)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北區家庭小組 獻詩</dc:title>
  <dc:creator>FPCOC</dc:creator>
  <cp:lastModifiedBy>FPCOC</cp:lastModifiedBy>
  <cp:revision>1</cp:revision>
  <dcterms:created xsi:type="dcterms:W3CDTF">2018-10-22T03:23:12Z</dcterms:created>
  <dcterms:modified xsi:type="dcterms:W3CDTF">2018-10-22T03:24:17Z</dcterms:modified>
</cp:coreProperties>
</file>