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512" r:id="rId1"/>
    <p:sldMasterId id="2147486116" r:id="rId2"/>
    <p:sldMasterId id="2147486240" r:id="rId3"/>
  </p:sldMasterIdLst>
  <p:notesMasterIdLst>
    <p:notesMasterId r:id="rId9"/>
  </p:notesMasterIdLst>
  <p:sldIdLst>
    <p:sldId id="1705" r:id="rId4"/>
    <p:sldId id="1802" r:id="rId5"/>
    <p:sldId id="1803" r:id="rId6"/>
    <p:sldId id="1804" r:id="rId7"/>
    <p:sldId id="180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2A"/>
    <a:srgbClr val="0033CC"/>
    <a:srgbClr val="001B46"/>
    <a:srgbClr val="DA8200"/>
    <a:srgbClr val="000104"/>
    <a:srgbClr val="000004"/>
    <a:srgbClr val="14000A"/>
    <a:srgbClr val="00030C"/>
    <a:srgbClr val="000610"/>
    <a:srgbClr val="584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5E9E5-1CF4-4B11-8E9E-212830D397AB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8C712-BFC7-4BFF-A590-4EB113D85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02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380193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527666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43700" y="381000"/>
            <a:ext cx="20955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1341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786759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B9421-BB83-4218-9462-059FEFFEA4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3BDE-F432-4290-BAC6-B1A38D636A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603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B9421-BB83-4218-9462-059FEFFEA4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3BDE-F432-4290-BAC6-B1A38D636A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196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B9421-BB83-4218-9462-059FEFFEA4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3BDE-F432-4290-BAC6-B1A38D636A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31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B9421-BB83-4218-9462-059FEFFEA4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3BDE-F432-4290-BAC6-B1A38D636A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0146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B9421-BB83-4218-9462-059FEFFEA4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3BDE-F432-4290-BAC6-B1A38D636A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2144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B9421-BB83-4218-9462-059FEFFEA4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3BDE-F432-4290-BAC6-B1A38D636A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6242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B9421-BB83-4218-9462-059FEFFEA4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3BDE-F432-4290-BAC6-B1A38D636A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9966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B9421-BB83-4218-9462-059FEFFEA4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3BDE-F432-4290-BAC6-B1A38D636A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572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7151740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B9421-BB83-4218-9462-059FEFFEA4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3BDE-F432-4290-BAC6-B1A38D636A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2791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B9421-BB83-4218-9462-059FEFFEA4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3BDE-F432-4290-BAC6-B1A38D636A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4616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B9421-BB83-4218-9462-059FEFFEA4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3BDE-F432-4290-BAC6-B1A38D636A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6357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5632-152C-46E8-9569-4BE9B4E78BF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F7AA-D02A-49C1-A450-7E23947454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8700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5632-152C-46E8-9569-4BE9B4E78BF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F7AA-D02A-49C1-A450-7E23947454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879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5632-152C-46E8-9569-4BE9B4E78BF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F7AA-D02A-49C1-A450-7E23947454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2753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5632-152C-46E8-9569-4BE9B4E78BF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F7AA-D02A-49C1-A450-7E23947454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6030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5632-152C-46E8-9569-4BE9B4E78BF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F7AA-D02A-49C1-A450-7E23947454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6478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5632-152C-46E8-9569-4BE9B4E78BF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F7AA-D02A-49C1-A450-7E23947454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4598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5632-152C-46E8-9569-4BE9B4E78BF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F7AA-D02A-49C1-A450-7E23947454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530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0676160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5632-152C-46E8-9569-4BE9B4E78BF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F7AA-D02A-49C1-A450-7E23947454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9559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5632-152C-46E8-9569-4BE9B4E78BF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F7AA-D02A-49C1-A450-7E23947454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571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5632-152C-46E8-9569-4BE9B4E78BF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F7AA-D02A-49C1-A450-7E23947454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953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5632-152C-46E8-9569-4BE9B4E78BF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F7AA-D02A-49C1-A450-7E23947454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689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258016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119589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75803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921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366201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308346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tx1"/>
            </a:gs>
            <a:gs pos="50000">
              <a:srgbClr val="000066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382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382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2854325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 userDrawn="1"/>
        </p:nvSpPr>
        <p:spPr bwMode="auto">
          <a:xfrm>
            <a:off x="0" y="6846888"/>
            <a:ext cx="7772400" cy="11112"/>
          </a:xfrm>
          <a:prstGeom prst="line">
            <a:avLst/>
          </a:prstGeom>
          <a:noFill/>
          <a:ln w="38100">
            <a:solidFill>
              <a:srgbClr val="FF9966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sz="4800" b="1">
              <a:solidFill>
                <a:srgbClr val="000000"/>
              </a:solidFill>
              <a:ea typeface="新細明體" pitchFamily="18" charset="-120"/>
            </a:endParaRPr>
          </a:p>
        </p:txBody>
      </p:sp>
      <p:pic>
        <p:nvPicPr>
          <p:cNvPr id="1030" name="Picture 7" descr="typc banner 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5926138"/>
            <a:ext cx="971550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201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13" r:id="rId1"/>
    <p:sldLayoutId id="2147485514" r:id="rId2"/>
    <p:sldLayoutId id="2147485515" r:id="rId3"/>
    <p:sldLayoutId id="2147485516" r:id="rId4"/>
    <p:sldLayoutId id="2147485517" r:id="rId5"/>
    <p:sldLayoutId id="2147485518" r:id="rId6"/>
    <p:sldLayoutId id="2147485519" r:id="rId7"/>
    <p:sldLayoutId id="2147485520" r:id="rId8"/>
    <p:sldLayoutId id="2147485521" r:id="rId9"/>
    <p:sldLayoutId id="2147485522" r:id="rId10"/>
    <p:sldLayoutId id="214748552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kumimoji="1" sz="4400">
          <a:solidFill>
            <a:srgbClr val="FFFF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FF66"/>
          </a:solidFill>
          <a:latin typeface="+mn-lt"/>
          <a:ea typeface="華康粗黑體" pitchFamily="49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rgbClr val="FFFF66"/>
          </a:solidFill>
          <a:latin typeface="+mn-lt"/>
          <a:ea typeface="華康粗黑體" pitchFamily="49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B9421-BB83-4218-9462-059FEFFEA4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73BDE-F432-4290-BAC6-B1A38D636A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05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117" r:id="rId1"/>
    <p:sldLayoutId id="2147486118" r:id="rId2"/>
    <p:sldLayoutId id="2147486119" r:id="rId3"/>
    <p:sldLayoutId id="2147486120" r:id="rId4"/>
    <p:sldLayoutId id="2147486121" r:id="rId5"/>
    <p:sldLayoutId id="2147486122" r:id="rId6"/>
    <p:sldLayoutId id="2147486123" r:id="rId7"/>
    <p:sldLayoutId id="2147486124" r:id="rId8"/>
    <p:sldLayoutId id="2147486125" r:id="rId9"/>
    <p:sldLayoutId id="2147486126" r:id="rId10"/>
    <p:sldLayoutId id="21474861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E5632-152C-46E8-9569-4BE9B4E78BF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8F7AA-D02A-49C1-A450-7E23947454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161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241" r:id="rId1"/>
    <p:sldLayoutId id="2147486242" r:id="rId2"/>
    <p:sldLayoutId id="2147486243" r:id="rId3"/>
    <p:sldLayoutId id="2147486244" r:id="rId4"/>
    <p:sldLayoutId id="2147486245" r:id="rId5"/>
    <p:sldLayoutId id="2147486246" r:id="rId6"/>
    <p:sldLayoutId id="2147486247" r:id="rId7"/>
    <p:sldLayoutId id="2147486248" r:id="rId8"/>
    <p:sldLayoutId id="2147486249" r:id="rId9"/>
    <p:sldLayoutId id="2147486250" r:id="rId10"/>
    <p:sldLayoutId id="21474862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1916" y="5334000"/>
            <a:ext cx="9163050" cy="106680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DFKai-SB" pitchFamily="65" charset="-120"/>
                <a:ea typeface="DFKai-SB" pitchFamily="65" charset="-120"/>
              </a:rPr>
              <a:t>真光家庭小組 獻詩</a:t>
            </a:r>
          </a:p>
        </p:txBody>
      </p:sp>
      <p:sp>
        <p:nvSpPr>
          <p:cNvPr id="5" name="Rectangle 4"/>
          <p:cNvSpPr/>
          <p:nvPr/>
        </p:nvSpPr>
        <p:spPr>
          <a:xfrm>
            <a:off x="-32866" y="45720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5400" dirty="0">
                <a:solidFill>
                  <a:prstClr val="black"/>
                </a:solidFill>
                <a:latin typeface="DFKai-SB" pitchFamily="65" charset="-120"/>
                <a:ea typeface="DFKai-SB" pitchFamily="65" charset="-120"/>
              </a:rPr>
              <a:t>緊來就近主</a:t>
            </a:r>
            <a:r>
              <a:rPr lang="en-US" altLang="zh-TW" sz="5400" dirty="0">
                <a:solidFill>
                  <a:prstClr val="black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5400" dirty="0">
                <a:solidFill>
                  <a:prstClr val="black"/>
                </a:solidFill>
                <a:latin typeface="DFKai-SB" pitchFamily="65" charset="-120"/>
                <a:ea typeface="DFKai-SB" pitchFamily="65" charset="-120"/>
              </a:rPr>
              <a:t>四季紅</a:t>
            </a:r>
            <a:r>
              <a:rPr lang="en-US" altLang="zh-TW" sz="5400" dirty="0">
                <a:solidFill>
                  <a:prstClr val="black"/>
                </a:solidFill>
                <a:latin typeface="DFKai-SB" pitchFamily="65" charset="-120"/>
                <a:ea typeface="DFKai-SB" pitchFamily="65" charset="-120"/>
              </a:rPr>
              <a:t>)</a:t>
            </a:r>
            <a:endParaRPr lang="zh-TW" altLang="en-US" sz="5400" dirty="0">
              <a:solidFill>
                <a:prstClr val="black"/>
              </a:solidFill>
              <a:latin typeface="DFKai-SB" pitchFamily="65" charset="-120"/>
              <a:ea typeface="DFKai-SB" pitchFamily="65" charset="-12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634" y="1676400"/>
            <a:ext cx="6477000" cy="3643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173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564904"/>
            <a:ext cx="7772400" cy="1470025"/>
          </a:xfrm>
        </p:spPr>
        <p:txBody>
          <a:bodyPr>
            <a:noAutofit/>
          </a:bodyPr>
          <a:lstStyle/>
          <a:p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美麗花開遍山野，</a:t>
            </a:r>
            <a:b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鳥隻唱歌出大聲</a:t>
            </a:r>
            <a:b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蝴蝶飛來且飛去，</a:t>
            </a:r>
            <a:b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感謝主聖名</a:t>
            </a:r>
            <a:b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趕緊來，緊來就近主。</a:t>
            </a:r>
            <a:b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出聲吟讚美主</a:t>
            </a:r>
            <a:b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吟詩唱歌讚美主</a:t>
            </a:r>
            <a:endParaRPr 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844217"/>
            <a:ext cx="1656184" cy="1796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116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94" y="4584956"/>
            <a:ext cx="2765260" cy="227304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51520" y="260648"/>
            <a:ext cx="871296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5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追求真理趁此陣，</a:t>
            </a:r>
            <a:endParaRPr lang="en-US" altLang="zh-TW" sz="54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5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免得誤了好青春</a:t>
            </a:r>
            <a:br>
              <a:rPr lang="zh-TW" altLang="en-US" sz="5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勤讀聖經常吟詩，</a:t>
            </a:r>
            <a:endParaRPr lang="en-US" altLang="zh-TW" sz="54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5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祈禱無停睏</a:t>
            </a:r>
            <a:br>
              <a:rPr lang="zh-TW" altLang="en-US" sz="5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趕緊來，緊來就近主。</a:t>
            </a:r>
            <a:endParaRPr lang="en-US" altLang="zh-TW" sz="54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5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出聲吟讚美主</a:t>
            </a:r>
            <a:endParaRPr lang="en-US" altLang="zh-TW" sz="54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5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吟詩唱歌讚美主</a:t>
            </a:r>
            <a:endParaRPr lang="en-US" sz="54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47598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13690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5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世間眾人著儆醒，</a:t>
            </a:r>
            <a:endParaRPr lang="en-US" altLang="zh-TW" sz="54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5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無趁私慾照主命</a:t>
            </a:r>
            <a:br>
              <a:rPr lang="zh-TW" altLang="en-US" sz="5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萬民隴是主所疼，</a:t>
            </a:r>
            <a:endParaRPr lang="en-US" altLang="zh-TW" sz="54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5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各項細膩行</a:t>
            </a:r>
            <a:br>
              <a:rPr lang="zh-TW" altLang="en-US" sz="5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趕緊來，緊來就近主。</a:t>
            </a:r>
            <a:endParaRPr lang="en-US" altLang="zh-TW" sz="54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5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普天下傳福音</a:t>
            </a:r>
            <a:endParaRPr lang="en-US" altLang="zh-TW" sz="54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5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從今直到主再臨</a:t>
            </a:r>
            <a:endParaRPr lang="en-US" sz="54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4974885"/>
            <a:ext cx="1894866" cy="1883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482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1257"/>
            <a:ext cx="4716016" cy="352819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60648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5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從東到南西通北，</a:t>
            </a:r>
            <a:endParaRPr lang="en-US" altLang="zh-TW" sz="54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5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傳主奇妙與寶貝</a:t>
            </a:r>
            <a:br>
              <a:rPr lang="zh-TW" altLang="en-US" sz="5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天邊海角各時代，</a:t>
            </a:r>
            <a:endParaRPr lang="en-US" altLang="zh-TW" sz="54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5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主疼永不廢</a:t>
            </a:r>
            <a:br>
              <a:rPr lang="zh-TW" altLang="en-US" sz="5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趕緊來，緊來就近主。</a:t>
            </a:r>
            <a:endParaRPr lang="en-US" altLang="zh-TW" sz="54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5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普天下傳福音</a:t>
            </a:r>
            <a:endParaRPr lang="en-US" altLang="zh-TW" sz="54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5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從今直到主再臨</a:t>
            </a:r>
            <a:endParaRPr lang="en-US" sz="54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456626"/>
      </p:ext>
    </p:extLst>
  </p:cSld>
  <p:clrMapOvr>
    <a:masterClrMapping/>
  </p:clrMapOvr>
</p:sld>
</file>

<file path=ppt/theme/theme1.xml><?xml version="1.0" encoding="utf-8"?>
<a:theme xmlns:a="http://schemas.openxmlformats.org/drawingml/2006/main" name="2_預設簡報設計">
  <a:themeElements>
    <a:clrScheme name="1_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預設簡報設計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6781</TotalTime>
  <Words>71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DFKai-SB</vt:lpstr>
      <vt:lpstr>DFKai-SB</vt:lpstr>
      <vt:lpstr>新細明體</vt:lpstr>
      <vt:lpstr>華康粗黑體</vt:lpstr>
      <vt:lpstr>Arial</vt:lpstr>
      <vt:lpstr>Calibri</vt:lpstr>
      <vt:lpstr>Times New Roman</vt:lpstr>
      <vt:lpstr>2_預設簡報設計</vt:lpstr>
      <vt:lpstr>4_Office Theme</vt:lpstr>
      <vt:lpstr>5_Office Theme</vt:lpstr>
      <vt:lpstr>真光家庭小組 獻詩</vt:lpstr>
      <vt:lpstr>美麗花開遍山野， 鳥隻唱歌出大聲 蝴蝶飛來且飛去， 感謝主聖名 趕緊來，緊來就近主。 出聲吟讚美主 吟詩唱歌讚美主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歡迎您來到 柑縣台灣基督長老教會  開闊布棚、堅固杙仔  請肅靜,預備心來敬拜上帝  請關掉您的手機,傳呼器…</dc:title>
  <dc:creator>Tai</dc:creator>
  <cp:lastModifiedBy>Jonathan</cp:lastModifiedBy>
  <cp:revision>634</cp:revision>
  <dcterms:created xsi:type="dcterms:W3CDTF">2015-12-30T23:14:56Z</dcterms:created>
  <dcterms:modified xsi:type="dcterms:W3CDTF">2018-11-11T23:31:29Z</dcterms:modified>
</cp:coreProperties>
</file>