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116" r:id="rId2"/>
    <p:sldMasterId id="2147486240" r:id="rId3"/>
  </p:sldMasterIdLst>
  <p:notesMasterIdLst>
    <p:notesMasterId r:id="rId9"/>
  </p:notesMasterIdLst>
  <p:sldIdLst>
    <p:sldId id="1705" r:id="rId4"/>
    <p:sldId id="1802" r:id="rId5"/>
    <p:sldId id="1803" r:id="rId6"/>
    <p:sldId id="1804" r:id="rId7"/>
    <p:sldId id="180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33CC"/>
    <a:srgbClr val="001B46"/>
    <a:srgbClr val="DA8200"/>
    <a:srgbClr val="000104"/>
    <a:srgbClr val="000004"/>
    <a:srgbClr val="14000A"/>
    <a:srgbClr val="00030C"/>
    <a:srgbClr val="000610"/>
    <a:srgbClr val="58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60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96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31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14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214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624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96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57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279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461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635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700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879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2753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030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47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4598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955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71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953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68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5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17" r:id="rId1"/>
    <p:sldLayoutId id="2147486118" r:id="rId2"/>
    <p:sldLayoutId id="2147486119" r:id="rId3"/>
    <p:sldLayoutId id="2147486120" r:id="rId4"/>
    <p:sldLayoutId id="2147486121" r:id="rId5"/>
    <p:sldLayoutId id="2147486122" r:id="rId6"/>
    <p:sldLayoutId id="2147486123" r:id="rId7"/>
    <p:sldLayoutId id="2147486124" r:id="rId8"/>
    <p:sldLayoutId id="2147486125" r:id="rId9"/>
    <p:sldLayoutId id="2147486126" r:id="rId10"/>
    <p:sldLayoutId id="21474861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5632-152C-46E8-9569-4BE9B4E78BF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F7AA-D02A-49C1-A450-7E23947454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16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41" r:id="rId1"/>
    <p:sldLayoutId id="2147486242" r:id="rId2"/>
    <p:sldLayoutId id="2147486243" r:id="rId3"/>
    <p:sldLayoutId id="2147486244" r:id="rId4"/>
    <p:sldLayoutId id="2147486245" r:id="rId5"/>
    <p:sldLayoutId id="2147486246" r:id="rId6"/>
    <p:sldLayoutId id="2147486247" r:id="rId7"/>
    <p:sldLayoutId id="2147486248" r:id="rId8"/>
    <p:sldLayoutId id="2147486249" r:id="rId9"/>
    <p:sldLayoutId id="2147486250" r:id="rId10"/>
    <p:sldLayoutId id="21474862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16" y="5334000"/>
            <a:ext cx="9163050" cy="106680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DFKai-SB" pitchFamily="65" charset="-120"/>
                <a:ea typeface="DFKai-SB" pitchFamily="65" charset="-120"/>
              </a:rPr>
              <a:t>真光家庭小組 獻詩</a:t>
            </a:r>
          </a:p>
        </p:txBody>
      </p:sp>
      <p:sp>
        <p:nvSpPr>
          <p:cNvPr id="5" name="Rectangle 4"/>
          <p:cNvSpPr/>
          <p:nvPr/>
        </p:nvSpPr>
        <p:spPr>
          <a:xfrm>
            <a:off x="-32866" y="4572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緊來就近主</a:t>
            </a:r>
            <a:r>
              <a:rPr lang="en-US" altLang="zh-TW" sz="54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四季紅</a:t>
            </a:r>
            <a:r>
              <a:rPr lang="en-US" altLang="zh-TW" sz="54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zh-TW" altLang="en-US" sz="5400" dirty="0">
              <a:solidFill>
                <a:prstClr val="black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634" y="1676400"/>
            <a:ext cx="6477000" cy="364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17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美麗花開遍山野，</a:t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鳥隻唱歌出大聲</a:t>
            </a:r>
            <a:b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蝴蝶飛來且飛去，</a:t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感謝主聖名</a:t>
            </a:r>
            <a:b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趕緊來，緊來就近主。</a:t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出聲吟讚美主</a:t>
            </a:r>
            <a:b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吟詩唱歌讚美主</a:t>
            </a:r>
            <a:endParaRPr 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44217"/>
            <a:ext cx="1656184" cy="179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11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94" y="4584956"/>
            <a:ext cx="2765260" cy="22730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1520" y="260648"/>
            <a:ext cx="87129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追求真理趁此陣，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免得誤了好青春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勤讀聖經常吟詩，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祈禱無停睏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趕緊來，緊來就近主。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出聲吟讚美主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吟詩唱歌讚美主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759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81369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世間眾人著儆醒，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無趁私慾照主命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萬民隴是主所疼，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各項細膩行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趕緊來，緊來就近主。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普天下傳福音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從今直到主再臨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974885"/>
            <a:ext cx="1894866" cy="188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48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1257"/>
            <a:ext cx="4716016" cy="35281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60648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從東到南西通北，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傳主奇妙與寶貝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天邊海角各時代，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主疼永不廢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趕緊來，緊來就近主。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普天下傳福音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從今直到主再臨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456626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6781</TotalTime>
  <Words>71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DFKai-SB</vt:lpstr>
      <vt:lpstr>DFKai-SB</vt:lpstr>
      <vt:lpstr>新細明體</vt:lpstr>
      <vt:lpstr>華康粗黑體</vt:lpstr>
      <vt:lpstr>Arial</vt:lpstr>
      <vt:lpstr>Calibri</vt:lpstr>
      <vt:lpstr>Times New Roman</vt:lpstr>
      <vt:lpstr>2_預設簡報設計</vt:lpstr>
      <vt:lpstr>4_Office Theme</vt:lpstr>
      <vt:lpstr>5_Office Theme</vt:lpstr>
      <vt:lpstr>真光家庭小組 獻詩</vt:lpstr>
      <vt:lpstr>美麗花開遍山野， 鳥隻唱歌出大聲 蝴蝶飛來且飛去， 感謝主聖名 趕緊來，緊來就近主。 出聲吟讚美主 吟詩唱歌讚美主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634</cp:revision>
  <dcterms:created xsi:type="dcterms:W3CDTF">2015-12-30T23:14:56Z</dcterms:created>
  <dcterms:modified xsi:type="dcterms:W3CDTF">2018-11-11T23:31:29Z</dcterms:modified>
</cp:coreProperties>
</file>