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6116" r:id="rId2"/>
    <p:sldMasterId id="2147486264" r:id="rId3"/>
  </p:sldMasterIdLst>
  <p:notesMasterIdLst>
    <p:notesMasterId r:id="rId9"/>
  </p:notesMasterIdLst>
  <p:sldIdLst>
    <p:sldId id="1705" r:id="rId4"/>
    <p:sldId id="1836" r:id="rId5"/>
    <p:sldId id="1837" r:id="rId6"/>
    <p:sldId id="1838" r:id="rId7"/>
    <p:sldId id="183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0"/>
    <a:srgbClr val="000066"/>
    <a:srgbClr val="005C2A"/>
    <a:srgbClr val="0033CC"/>
    <a:srgbClr val="001B46"/>
    <a:srgbClr val="DA8200"/>
    <a:srgbClr val="000104"/>
    <a:srgbClr val="000004"/>
    <a:srgbClr val="14000A"/>
    <a:srgbClr val="0003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603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196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31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014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214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6242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996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572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2791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4616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6357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1549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1611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849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4660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130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496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38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7930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7645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8766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32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05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17" r:id="rId1"/>
    <p:sldLayoutId id="2147486118" r:id="rId2"/>
    <p:sldLayoutId id="2147486119" r:id="rId3"/>
    <p:sldLayoutId id="2147486120" r:id="rId4"/>
    <p:sldLayoutId id="2147486121" r:id="rId5"/>
    <p:sldLayoutId id="2147486122" r:id="rId6"/>
    <p:sldLayoutId id="2147486123" r:id="rId7"/>
    <p:sldLayoutId id="2147486124" r:id="rId8"/>
    <p:sldLayoutId id="2147486125" r:id="rId9"/>
    <p:sldLayoutId id="2147486126" r:id="rId10"/>
    <p:sldLayoutId id="21474861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A9237-07B3-4D71-B7D2-E1DA5116430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2411-D64D-45CE-92E5-12C54B0DE5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119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265" r:id="rId1"/>
    <p:sldLayoutId id="2147486266" r:id="rId2"/>
    <p:sldLayoutId id="2147486267" r:id="rId3"/>
    <p:sldLayoutId id="2147486268" r:id="rId4"/>
    <p:sldLayoutId id="2147486269" r:id="rId5"/>
    <p:sldLayoutId id="2147486270" r:id="rId6"/>
    <p:sldLayoutId id="2147486271" r:id="rId7"/>
    <p:sldLayoutId id="2147486272" r:id="rId8"/>
    <p:sldLayoutId id="2147486273" r:id="rId9"/>
    <p:sldLayoutId id="2147486274" r:id="rId10"/>
    <p:sldLayoutId id="21474862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2926"/>
            <a:ext cx="9144000" cy="48907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3" y="1105763"/>
            <a:ext cx="9163050" cy="1066800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DFKai-SB" pitchFamily="65" charset="-120"/>
                <a:ea typeface="DFKai-SB" pitchFamily="65" charset="-120"/>
              </a:rPr>
              <a:t>聖歌隊 獻詩</a:t>
            </a:r>
          </a:p>
        </p:txBody>
      </p:sp>
      <p:sp>
        <p:nvSpPr>
          <p:cNvPr id="5" name="Rectangle 4"/>
          <p:cNvSpPr/>
          <p:nvPr/>
        </p:nvSpPr>
        <p:spPr>
          <a:xfrm>
            <a:off x="-25052" y="22860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400" b="1" dirty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至好朋友就是耶穌　</a:t>
            </a:r>
          </a:p>
          <a:p>
            <a:pPr algn="ctr"/>
            <a:endParaRPr lang="zh-TW" altLang="en-US" sz="5400" dirty="0">
              <a:solidFill>
                <a:prstClr val="black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917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505691" y="-6927"/>
            <a:ext cx="8458200" cy="4953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你若心肝艱苦 心內真孤單 </a:t>
            </a:r>
            <a:endParaRPr lang="en-US" altLang="zh-TW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著懇求主幫助 他會溫柔來安慰</a:t>
            </a:r>
            <a:b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祢若訝疑需要答案 </a:t>
            </a:r>
            <a:endParaRPr lang="en-US" altLang="zh-TW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主欲俯耳聽你祈禱</a:t>
            </a:r>
            <a:b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無論你佇何處 祂攏佇你身邊 </a:t>
            </a:r>
            <a:endParaRPr lang="en-US" altLang="zh-TW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75"/>
          <a:stretch/>
        </p:blipFill>
        <p:spPr>
          <a:xfrm>
            <a:off x="2528453" y="3794414"/>
            <a:ext cx="4177145" cy="2841913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865279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657600"/>
            <a:ext cx="6477000" cy="3019425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2" name="Rectangle 1"/>
          <p:cNvSpPr/>
          <p:nvPr/>
        </p:nvSpPr>
        <p:spPr>
          <a:xfrm>
            <a:off x="228600" y="304800"/>
            <a:ext cx="8610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你若心內空虛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主要牽你的手</a:t>
            </a:r>
            <a:b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祂勿會讓你受害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祂欲幫助你明瞭</a:t>
            </a:r>
            <a:endParaRPr lang="en-US" altLang="zh-TW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主的心門大開等候 </a:t>
            </a:r>
            <a:endParaRPr lang="en-US" altLang="zh-TW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滿有恩典慈悲憐憫</a:t>
            </a:r>
            <a:b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祂就在你身邊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做你至好的朋友</a:t>
            </a:r>
            <a:endParaRPr lang="en-US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4446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04800"/>
            <a:ext cx="5943600" cy="5334000"/>
          </a:xfrm>
        </p:spPr>
        <p:txBody>
          <a:bodyPr>
            <a:noAutofit/>
          </a:bodyPr>
          <a:lstStyle/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至好朋友就是耶穌　</a:t>
            </a:r>
            <a:endParaRPr lang="en-US" altLang="zh-TW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擔當罪過與煩惱</a:t>
            </a:r>
            <a:b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真正咱有大大福氣　</a:t>
            </a:r>
            <a:endParaRPr lang="en-US" altLang="zh-TW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萬事攏可對祂討</a:t>
            </a:r>
            <a:b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心肝常常失落平安　</a:t>
            </a:r>
            <a:endParaRPr lang="en-US" altLang="zh-TW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沓沓掛慮艱苦事</a:t>
            </a:r>
            <a:b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這是由咱未有深信　</a:t>
            </a:r>
            <a:endParaRPr lang="en-US" altLang="zh-TW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未有放心交托主</a:t>
            </a:r>
            <a:endParaRPr 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27" r="9727"/>
          <a:stretch/>
        </p:blipFill>
        <p:spPr>
          <a:xfrm>
            <a:off x="5727774" y="2209800"/>
            <a:ext cx="3076789" cy="3948545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1727792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至好朋友就是耶穌 祂永遠佇咱身邊</a:t>
            </a:r>
            <a:b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賞賜咱有平安喜樂 知祂會保守引導</a:t>
            </a:r>
            <a:b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咱著跟隨祂的腳步 祂勿會使咱跌倒</a:t>
            </a:r>
            <a:b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至好朋友就是耶穌 </a:t>
            </a:r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請你開心門給祂入來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435927"/>
            <a:ext cx="4876800" cy="3246120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1265603149"/>
      </p:ext>
    </p:extLst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7108</TotalTime>
  <Words>73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DFKai-SB</vt:lpstr>
      <vt:lpstr>DFKai-SB</vt:lpstr>
      <vt:lpstr>新細明體</vt:lpstr>
      <vt:lpstr>華康粗黑體</vt:lpstr>
      <vt:lpstr>Arial</vt:lpstr>
      <vt:lpstr>Calibri</vt:lpstr>
      <vt:lpstr>Times New Roman</vt:lpstr>
      <vt:lpstr>2_預設簡報設計</vt:lpstr>
      <vt:lpstr>4_Office Theme</vt:lpstr>
      <vt:lpstr>3_Office Theme</vt:lpstr>
      <vt:lpstr>聖歌隊 獻詩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659</cp:revision>
  <dcterms:created xsi:type="dcterms:W3CDTF">2015-12-30T23:14:56Z</dcterms:created>
  <dcterms:modified xsi:type="dcterms:W3CDTF">2018-11-11T23:32:47Z</dcterms:modified>
</cp:coreProperties>
</file>