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207" r:id="rId1"/>
    <p:sldMasterId id="2147498383" r:id="rId2"/>
    <p:sldMasterId id="2147498385" r:id="rId3"/>
    <p:sldMasterId id="2147498387" r:id="rId4"/>
    <p:sldMasterId id="2147498389" r:id="rId5"/>
    <p:sldMasterId id="2147498393" r:id="rId6"/>
    <p:sldMasterId id="2147498395" r:id="rId7"/>
  </p:sldMasterIdLst>
  <p:notesMasterIdLst>
    <p:notesMasterId r:id="rId15"/>
  </p:notesMasterIdLst>
  <p:handoutMasterIdLst>
    <p:handoutMasterId r:id="rId16"/>
  </p:handoutMasterIdLst>
  <p:sldIdLst>
    <p:sldId id="3106" r:id="rId8"/>
    <p:sldId id="3176" r:id="rId9"/>
    <p:sldId id="3177" r:id="rId10"/>
    <p:sldId id="3178" r:id="rId11"/>
    <p:sldId id="3179" r:id="rId12"/>
    <p:sldId id="3182" r:id="rId13"/>
    <p:sldId id="3181" r:id="rId14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FFFF00"/>
    <a:srgbClr val="FFFFFF"/>
    <a:srgbClr val="0000CC"/>
    <a:srgbClr val="080808"/>
    <a:srgbClr val="BE129D"/>
    <a:srgbClr val="0000FF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9" autoAdjust="0"/>
    <p:restoredTop sz="86969" autoAdjust="0"/>
  </p:normalViewPr>
  <p:slideViewPr>
    <p:cSldViewPr>
      <p:cViewPr varScale="1">
        <p:scale>
          <a:sx n="106" d="100"/>
          <a:sy n="106" d="100"/>
        </p:scale>
        <p:origin x="-1014" y="-90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932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43F91-4E02-475F-8708-50C1A7004BE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9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EC5D-437C-404F-94FD-4E3003161F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956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A598-7061-4930-8CF6-164D1DED96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53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B3F2-A069-4A69-B596-01464E1295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807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DE9-03C1-4E88-93CC-65F052198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5CD6-7DDE-404C-9979-102BE3317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8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DE9-03C1-4E88-93CC-65F052198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5CD6-7DDE-404C-9979-102BE3317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DE9-03C1-4E88-93CC-65F052198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5CD6-7DDE-404C-9979-102BE3317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DE9-03C1-4E88-93CC-65F052198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5CD6-7DDE-404C-9979-102BE3317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DE9-03C1-4E88-93CC-65F052198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5CD6-7DDE-404C-9979-102BE3317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DE9-03C1-4E88-93CC-65F052198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5CD6-7DDE-404C-9979-102BE3317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EC4E-2BB3-45FF-9D2E-24D7C4CEC6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57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D664-5D43-4F37-9210-EC1EF36836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435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E2AE-F71D-4242-AD97-5DD5667A6F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0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A01E-AC50-4439-B4F7-DF0219B991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797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53AC-78A3-4B7A-8518-3CB55432EA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981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58FF-2A3F-4A9A-B2D2-125B5C697A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586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923C-2C40-4E92-B9F4-E394560ADE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886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24C4-D9BC-4EAE-A245-0F70023EE0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30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/>
              <a:ea typeface="新細明體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/>
              <a:ea typeface="新細明體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283703-2AB7-481E-B31F-AE7D1FA3E3EF}" type="slidenum">
              <a:rPr lang="en-US" altLang="zh-TW">
                <a:latin typeface="Times New Roman"/>
                <a:ea typeface="新細明體"/>
              </a:rPr>
              <a:pPr>
                <a:defRPr/>
              </a:pPr>
              <a:t>‹#›</a:t>
            </a:fld>
            <a:endParaRPr lang="en-US" altLang="zh-TW"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631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08" r:id="rId1"/>
    <p:sldLayoutId id="2147498209" r:id="rId2"/>
    <p:sldLayoutId id="2147498210" r:id="rId3"/>
    <p:sldLayoutId id="2147498211" r:id="rId4"/>
    <p:sldLayoutId id="2147498212" r:id="rId5"/>
    <p:sldLayoutId id="2147498213" r:id="rId6"/>
    <p:sldLayoutId id="2147498214" r:id="rId7"/>
    <p:sldLayoutId id="2147498215" r:id="rId8"/>
    <p:sldLayoutId id="2147498216" r:id="rId9"/>
    <p:sldLayoutId id="2147498217" r:id="rId10"/>
    <p:sldLayoutId id="2147498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898DE9-03C1-4E88-93CC-65F052198685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11/5/2016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B5CD6-7DDE-404C-9979-102BE3317811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12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898DE9-03C1-4E88-93CC-65F052198685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11/5/2016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B5CD6-7DDE-404C-9979-102BE3317811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12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898DE9-03C1-4E88-93CC-65F052198685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11/5/2016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B5CD6-7DDE-404C-9979-102BE3317811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12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898DE9-03C1-4E88-93CC-65F052198685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11/5/2016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B5CD6-7DDE-404C-9979-102BE3317811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12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898DE9-03C1-4E88-93CC-65F052198685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11/5/2016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B5CD6-7DDE-404C-9979-102BE3317811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12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898DE9-03C1-4E88-93CC-65F052198685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11/5/2016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B5CD6-7DDE-404C-9979-102BE3317811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12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12541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10668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獻詩</a:t>
            </a:r>
            <a:endParaRPr lang="en-US" altLang="zh-TW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altLang="zh-TW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zh-TW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1242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i="1" dirty="0" smtClean="0"/>
              <a:t>天父的疼實在極深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0"/>
            <a:ext cx="9124666" cy="690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464820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天父的疼實在極深</a:t>
            </a:r>
            <a:endParaRPr lang="en-US" sz="4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2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en-US" sz="4200" spc="-5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父的疼實在極深</a:t>
            </a:r>
            <a:r>
              <a:rPr lang="en-US" sz="42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2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夠</a:t>
            </a:r>
            <a:r>
              <a:rPr lang="zh-TW" altLang="en-US" sz="4200" spc="-5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額闊袂會測度</a:t>
            </a:r>
            <a:endParaRPr lang="en-US" sz="4200" spc="-5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200" spc="-5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祂有賞賜獨生聖</a:t>
            </a:r>
            <a:r>
              <a:rPr lang="zh-TW" altLang="en-US" sz="42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en-US" altLang="zh-TW" sz="4200" spc="-5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2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看</a:t>
            </a:r>
            <a:r>
              <a:rPr lang="zh-TW" altLang="en-US" sz="4200" spc="-5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可憐人做寶</a:t>
            </a:r>
            <a:r>
              <a:rPr lang="zh-TW" altLang="en-US" sz="42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貝</a:t>
            </a:r>
            <a:endParaRPr lang="en-US" altLang="zh-TW" sz="4200" spc="-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失落的艱苦夠額大</a:t>
            </a:r>
            <a:r>
              <a:rPr lang="en-US" altLang="zh-TW" sz="40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天父掩面無欲看祂</a:t>
            </a:r>
            <a:r>
              <a:rPr lang="en-US" altLang="zh-TW" sz="4000" spc="-5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endParaRPr lang="en-US" sz="4000" spc="-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sz="4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7866" cy="69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762000"/>
            <a:ext cx="66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當祂所選的子受傷，</a:t>
            </a:r>
            <a:endParaRPr kumimoji="0" lang="en-US" altLang="zh-TW" sz="4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帶眾聖徒入榮光。</a:t>
            </a:r>
            <a:endParaRPr kumimoji="0" lang="en-US" sz="4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極高，極闊，</a:t>
            </a:r>
            <a:endParaRPr kumimoji="0" lang="en-US" altLang="zh-TW" sz="4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天父的疼實在極深。</a:t>
            </a:r>
            <a:endParaRPr kumimoji="0" lang="en-US" sz="4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70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t="6913" r="17390"/>
          <a:stretch/>
        </p:blipFill>
        <p:spPr bwMode="auto">
          <a:xfrm>
            <a:off x="34637" y="-13855"/>
            <a:ext cx="4468414" cy="489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828800"/>
            <a:ext cx="525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你看一人佇十架頂，</a:t>
            </a:r>
            <a:endParaRPr kumimoji="0" lang="en-US" altLang="zh-TW" sz="4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我罪佇祂肩頭頂。</a:t>
            </a:r>
            <a:endParaRPr kumimoji="0" lang="en-US" sz="4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我也見羞出聲戲弄， </a:t>
            </a:r>
            <a:endParaRPr kumimoji="0" lang="en-US" altLang="zh-TW" sz="4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恥笑人中出大聲。</a:t>
            </a:r>
            <a:endParaRPr kumimoji="0" lang="en-US" sz="4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為著我罪祂啲受苦，</a:t>
            </a:r>
            <a:endParaRPr kumimoji="0" lang="en-US" altLang="zh-TW" sz="4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直到萬事攏明白。</a:t>
            </a:r>
            <a:endParaRPr kumimoji="0" lang="en-US" sz="4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87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6705600" cy="327782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衪死斷氣互我永活。</a:t>
            </a:r>
            <a:endParaRPr kumimoji="0" lang="en-US" altLang="zh-TW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我知我知這事成了。</a:t>
            </a:r>
            <a:endParaRPr kumimoji="0" lang="en-US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極純，極強，</a:t>
            </a:r>
            <a:endParaRPr kumimoji="0" lang="en-US" altLang="zh-TW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天父的疼實在極深。</a:t>
            </a:r>
            <a:endParaRPr kumimoji="0" lang="en-US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70185"/>
            <a:ext cx="2121230" cy="29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89" y="3352800"/>
            <a:ext cx="2548960" cy="35007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304770"/>
            <a:ext cx="78486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6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kumimoji="0" lang="zh-TW" altLang="en-US" sz="4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袂會誇口逐項事，</a:t>
            </a:r>
            <a:endParaRPr kumimoji="0" lang="en-US" altLang="zh-TW" sz="4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恩賜，權力和智慧。</a:t>
            </a:r>
            <a:endParaRPr kumimoji="0" lang="en-US" sz="4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只有誇口我主基督</a:t>
            </a:r>
            <a:r>
              <a:rPr kumimoji="0" lang="en-US" sz="4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;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祂為著我死復活。</a:t>
            </a:r>
            <a:endParaRPr kumimoji="0" lang="en-US" sz="4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為何我得著祂賞賜，</a:t>
            </a:r>
            <a:endParaRPr kumimoji="0" lang="en-US" altLang="zh-TW" sz="4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我真正袂會曉悟。</a:t>
            </a:r>
            <a:endParaRPr kumimoji="0" lang="en-US" sz="4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7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08399"/>
            <a:ext cx="4495800" cy="3149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4900" y="228600"/>
            <a:ext cx="7162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總是佇我心底我知，</a:t>
            </a:r>
            <a:endParaRPr kumimoji="0" lang="en-US" altLang="zh-TW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祂受傷有贖回我。</a:t>
            </a:r>
            <a:endParaRPr kumimoji="0" lang="en-US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極高，極闊。極純，</a:t>
            </a:r>
            <a:endParaRPr kumimoji="0" lang="en-US" altLang="zh-TW" sz="4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極強，天父的疼實在極深</a:t>
            </a:r>
            <a:r>
              <a:rPr kumimoji="0" lang="en-US" altLang="zh-TW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endParaRPr kumimoji="0" lang="en-US" sz="4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5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26769</TotalTime>
  <Words>277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1_預設簡報設計</vt:lpstr>
      <vt:lpstr>15_Office Theme</vt:lpstr>
      <vt:lpstr>16_Office Theme</vt:lpstr>
      <vt:lpstr>17_Office Theme</vt:lpstr>
      <vt:lpstr>18_Office Theme</vt:lpstr>
      <vt:lpstr>20_Office Theme</vt:lpstr>
      <vt:lpstr>2_Office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bunbun</cp:lastModifiedBy>
  <cp:revision>3074</cp:revision>
  <dcterms:created xsi:type="dcterms:W3CDTF">2005-02-27T07:43:32Z</dcterms:created>
  <dcterms:modified xsi:type="dcterms:W3CDTF">2016-11-06T04:30:21Z</dcterms:modified>
</cp:coreProperties>
</file>