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0"/>
  </p:notesMasterIdLst>
  <p:sldIdLst>
    <p:sldId id="261" r:id="rId4"/>
    <p:sldId id="280" r:id="rId5"/>
    <p:sldId id="262" r:id="rId6"/>
    <p:sldId id="276" r:id="rId7"/>
    <p:sldId id="347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6215" autoAdjust="0"/>
  </p:normalViewPr>
  <p:slideViewPr>
    <p:cSldViewPr snapToGrid="0">
      <p:cViewPr>
        <p:scale>
          <a:sx n="90" d="100"/>
          <a:sy n="90" d="100"/>
        </p:scale>
        <p:origin x="-264" y="-77"/>
      </p:cViewPr>
      <p:guideLst>
        <p:guide orient="horz" pos="2546"/>
        <p:guide pos="29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2019-01-11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11" y="4492190"/>
            <a:ext cx="9144111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578996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90" y="914401"/>
            <a:ext cx="2896624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" y="18510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2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5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3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xmlns="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58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2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6" y="1409700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4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798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4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7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xmlns="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E4470BE-467F-42F1-9CCD-604F8475C0F0}"/>
              </a:ext>
            </a:extLst>
          </p:cNvPr>
          <p:cNvSpPr/>
          <p:nvPr userDrawn="1"/>
        </p:nvSpPr>
        <p:spPr>
          <a:xfrm>
            <a:off x="5072672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5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89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38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1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2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8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4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2" y="563553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0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4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xmlns="" id="{2A56CF54-E8A9-4CB3-8E2F-822D02DEE067}"/>
              </a:ext>
            </a:extLst>
          </p:cNvPr>
          <p:cNvSpPr/>
          <p:nvPr userDrawn="1"/>
        </p:nvSpPr>
        <p:spPr>
          <a:xfrm rot="16200000">
            <a:off x="2871875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xmlns="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xmlns="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1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3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234881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554361" y="738963"/>
            <a:ext cx="4035056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58902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21" y="898452"/>
            <a:ext cx="1207994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80" y="2604723"/>
            <a:ext cx="93966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075652" y="1645673"/>
            <a:ext cx="678593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60" y="898451"/>
            <a:ext cx="973211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5089074" y="360943"/>
            <a:ext cx="678593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6677550" y="2088375"/>
            <a:ext cx="454820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1943904" y="650641"/>
            <a:ext cx="388249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3848917" y="4434320"/>
            <a:ext cx="752753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76" y="1075575"/>
            <a:ext cx="582095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70" y="3800030"/>
            <a:ext cx="932511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473521" y="1596858"/>
            <a:ext cx="6367008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5124" y="3030458"/>
            <a:ext cx="464118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95124" y="3707874"/>
            <a:ext cx="464118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434164" y="1945485"/>
            <a:ext cx="687452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351688" y="3865197"/>
            <a:ext cx="322663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92" y="3037981"/>
            <a:ext cx="554513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995917" y="2982823"/>
            <a:ext cx="424903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0" y="640843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" y="18510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2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5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3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3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2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3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89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38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1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2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8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4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2" y="563553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0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4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="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86" y="640843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0" y="640843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" y="18510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2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5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3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D9DF242-4B02-4EDE-948B-86C0BEE2AE25}"/>
              </a:ext>
            </a:extLst>
          </p:cNvPr>
          <p:cNvSpPr/>
          <p:nvPr userDrawn="1"/>
        </p:nvSpPr>
        <p:spPr>
          <a:xfrm>
            <a:off x="306806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A113DC2C-763A-405E-93B7-1A37111FCF29}"/>
              </a:ext>
            </a:extLst>
          </p:cNvPr>
          <p:cNvSpPr/>
          <p:nvPr userDrawn="1"/>
        </p:nvSpPr>
        <p:spPr>
          <a:xfrm>
            <a:off x="5490107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C5FB90C-0839-48C2-A113-53A68B11DA0A}"/>
              </a:ext>
            </a:extLst>
          </p:cNvPr>
          <p:cNvGrpSpPr/>
          <p:nvPr userDrawn="1"/>
        </p:nvGrpSpPr>
        <p:grpSpPr>
          <a:xfrm>
            <a:off x="3653903" y="2014249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9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400" y="3360658"/>
            <a:ext cx="5063067" cy="677416"/>
          </a:xfrm>
        </p:spPr>
        <p:txBody>
          <a:bodyPr/>
          <a:lstStyle/>
          <a:p>
            <a:r>
              <a:rPr lang="zh-TW" altLang="en-US" sz="7200" b="1" dirty="0">
                <a:latin typeface="Adobe 楷体 Std R" pitchFamily="18" charset="-128"/>
                <a:ea typeface="Adobe 楷体 Std R" pitchFamily="18" charset="-128"/>
              </a:rPr>
              <a:t>佇基督合一</a:t>
            </a:r>
            <a:endParaRPr lang="en-US" sz="7200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0533" y="728135"/>
            <a:ext cx="7907867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zh-TW" altLang="en-US" sz="5200" b="1" dirty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是何等美妙 </a:t>
            </a:r>
            <a:r>
              <a:rPr lang="zh-TW" altLang="en-US" sz="5200" b="1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大</a:t>
            </a:r>
            <a:r>
              <a:rPr lang="zh-TW" altLang="en-US" sz="5200" b="1" dirty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家佇主面</a:t>
            </a:r>
            <a:r>
              <a:rPr lang="zh-TW" altLang="en-US" sz="5200" b="1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前</a:t>
            </a:r>
            <a:endParaRPr lang="en-US" altLang="zh-TW" sz="5200" b="1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lnSpc>
                <a:spcPts val="8000"/>
              </a:lnSpc>
            </a:pPr>
            <a:r>
              <a:rPr lang="zh-TW" altLang="en-US" sz="5200" b="1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相</a:t>
            </a:r>
            <a:r>
              <a:rPr lang="zh-TW" altLang="en-US" sz="5200" b="1" dirty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疼有相合 仁愛謙卑和</a:t>
            </a:r>
            <a:r>
              <a:rPr lang="zh-TW" altLang="en-US" sz="5200" b="1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諧</a:t>
            </a:r>
            <a:endParaRPr lang="en-US" sz="5200" b="1" dirty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lnSpc>
                <a:spcPts val="8000"/>
              </a:lnSpc>
            </a:pPr>
            <a:r>
              <a:rPr lang="zh-TW" altLang="en-US" sz="5200" b="1" dirty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照主的攝理</a:t>
            </a:r>
            <a:r>
              <a:rPr lang="zh-TW" altLang="en-US" sz="5200" b="1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，祂</a:t>
            </a:r>
            <a:r>
              <a:rPr lang="zh-TW" altLang="en-US" sz="5200" b="1" dirty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啲排比</a:t>
            </a:r>
            <a:r>
              <a:rPr lang="zh-TW" altLang="en-US" sz="5200" b="1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，</a:t>
            </a:r>
            <a:endParaRPr lang="en-US" altLang="zh-TW" sz="5200" b="1" dirty="0" smtClean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lnSpc>
                <a:spcPts val="8000"/>
              </a:lnSpc>
            </a:pPr>
            <a:r>
              <a:rPr lang="zh-TW" altLang="en-US" sz="5200" b="1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成</a:t>
            </a:r>
            <a:r>
              <a:rPr lang="zh-TW" altLang="en-US" sz="5200" b="1" dirty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做相疼合一基督肢體。</a:t>
            </a:r>
            <a:endParaRPr lang="en-US" sz="5200" b="1" dirty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20" y="5551400"/>
            <a:ext cx="906679" cy="96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1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21553" y="0"/>
            <a:ext cx="4058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1105" y="0"/>
            <a:ext cx="4058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1539" y="0"/>
            <a:ext cx="85924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4058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564150" y="605804"/>
            <a:ext cx="728515" cy="8818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39600" y="3464555"/>
            <a:ext cx="668546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049901" y="4168688"/>
            <a:ext cx="624268" cy="661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3286" y="4783618"/>
            <a:ext cx="295458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7735" y="431001"/>
            <a:ext cx="295458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16596" y="6158895"/>
            <a:ext cx="272639" cy="4083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7" y="5699938"/>
            <a:ext cx="697866" cy="10452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0" y="2178681"/>
            <a:ext cx="746195" cy="11176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4045" y="888999"/>
            <a:ext cx="7899399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zh-TW" altLang="en-US" sz="5400" b="1" dirty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分享主旨意，隨祂來</a:t>
            </a:r>
            <a:r>
              <a:rPr lang="zh-TW" altLang="en-US" sz="5400" b="1" dirty="0" smtClean="0">
                <a:solidFill>
                  <a:srgbClr val="002060"/>
                </a:solidFill>
                <a:latin typeface="Adobe 楷体 Std R" pitchFamily="18" charset="-128"/>
                <a:ea typeface="Adobe 楷体 Std R" pitchFamily="18" charset="-128"/>
              </a:rPr>
              <a:t>行</a:t>
            </a:r>
            <a:endParaRPr lang="en-US" sz="5400" b="1" dirty="0">
              <a:solidFill>
                <a:srgbClr val="00206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ctr">
              <a:lnSpc>
                <a:spcPts val="7500"/>
              </a:lnSpc>
            </a:pP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祈</a:t>
            </a:r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禱著殷勤就會知主旨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 </a:t>
            </a:r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咱的主有憐憫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5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7500"/>
              </a:lnSpc>
            </a:pP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慈愛活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</a:t>
            </a:r>
            <a:endParaRPr lang="en-US" altLang="zh-TW" sz="5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7500"/>
              </a:lnSpc>
            </a:pP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相與用</a:t>
            </a:r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心來敬拜佇主合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sz="5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8">
            <a:extLst>
              <a:ext uri="{FF2B5EF4-FFF2-40B4-BE49-F238E27FC236}">
                <a16:creationId xmlns:a16="http://schemas.microsoft.com/office/drawing/2014/main" xmlns="" id="{F7E1AFFE-9160-4783-AB37-080671E8FEE3}"/>
              </a:ext>
            </a:extLst>
          </p:cNvPr>
          <p:cNvSpPr/>
          <p:nvPr/>
        </p:nvSpPr>
        <p:spPr>
          <a:xfrm rot="16200000">
            <a:off x="4211659" y="4350373"/>
            <a:ext cx="243575" cy="21780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xmlns="" id="{A271CCE3-9DF7-45B0-A62A-5B489874D775}"/>
              </a:ext>
            </a:extLst>
          </p:cNvPr>
          <p:cNvSpPr/>
          <p:nvPr/>
        </p:nvSpPr>
        <p:spPr>
          <a:xfrm>
            <a:off x="5239273" y="3315532"/>
            <a:ext cx="193745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ADB911E6-7ADF-4C33-9C5D-191F1FCDACE0}"/>
              </a:ext>
            </a:extLst>
          </p:cNvPr>
          <p:cNvSpPr/>
          <p:nvPr/>
        </p:nvSpPr>
        <p:spPr>
          <a:xfrm>
            <a:off x="3223420" y="5446685"/>
            <a:ext cx="211357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xmlns="" id="{AC3F5E41-C5A3-48FA-A15E-7BFF05D5AB16}"/>
              </a:ext>
            </a:extLst>
          </p:cNvPr>
          <p:cNvSpPr/>
          <p:nvPr/>
        </p:nvSpPr>
        <p:spPr>
          <a:xfrm>
            <a:off x="6241611" y="2248074"/>
            <a:ext cx="211946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132" y="1100510"/>
            <a:ext cx="8314267" cy="412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將煩惱放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</a:t>
            </a:r>
            <a:r>
              <a:rPr lang="en-US" altLang="zh-TW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是平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 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將艱難交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託</a:t>
            </a:r>
            <a:r>
              <a:rPr lang="en-US" altLang="zh-TW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是高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endParaRPr lang="en-US" sz="6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8000"/>
              </a:lnSpc>
            </a:pP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將軟弱排列</a:t>
            </a:r>
            <a:r>
              <a:rPr lang="en-US" altLang="zh-TW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主是堅強</a:t>
            </a:r>
            <a:endParaRPr lang="en-US" sz="6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8000"/>
              </a:lnSpc>
            </a:pP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絕望仰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望</a:t>
            </a:r>
            <a:r>
              <a:rPr lang="en-US" altLang="zh-TW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是喜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</a:t>
            </a:r>
            <a:endParaRPr lang="en-US" sz="6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81A0A1A6-D373-4FA0-8995-A7EF36386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6" y="5234518"/>
            <a:ext cx="953477" cy="1037221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F3667686-680E-4EC7-8625-E535223A5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94" y="5693349"/>
            <a:ext cx="905473" cy="11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68703"/>
            <a:ext cx="81703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分享主旨意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6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祂來行，</a:t>
            </a:r>
            <a:endParaRPr lang="en-US" sz="6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祈禱著殷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</a:t>
            </a:r>
            <a:endParaRPr lang="en-US" altLang="zh-TW" sz="6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會知主旨意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6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咱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的主有憐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憫</a:t>
            </a:r>
            <a:endParaRPr lang="en-US" altLang="zh-TW" sz="6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慈愛活命 相及用心來敬拜佇主合一</a:t>
            </a:r>
            <a:endParaRPr lang="en-US" sz="6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527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텍스트 개체 틀 166">
            <a:extLst>
              <a:ext uri="{FF2B5EF4-FFF2-40B4-BE49-F238E27FC236}">
                <a16:creationId xmlns:a16="http://schemas.microsoft.com/office/drawing/2014/main" xmlns="" id="{7EBC5DB0-D934-42C8-9FC0-2CD9B8965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267" y="3198254"/>
            <a:ext cx="7851696" cy="724247"/>
          </a:xfrm>
        </p:spPr>
        <p:txBody>
          <a:bodyPr/>
          <a:lstStyle/>
          <a:p>
            <a:pPr algn="ctr">
              <a:lnSpc>
                <a:spcPts val="8000"/>
              </a:lnSpc>
            </a:pP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做夥來學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endParaRPr lang="en-US" altLang="zh-TW" sz="6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8000"/>
              </a:lnSpc>
            </a:pP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事主到永遠</a:t>
            </a:r>
            <a:endParaRPr 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8000"/>
              </a:lnSpc>
            </a:pP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佇主相結連用心合一 </a:t>
            </a:r>
            <a:endParaRPr lang="en-US" altLang="zh-TW" sz="6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8000"/>
              </a:lnSpc>
            </a:pP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合一佇基督</a:t>
            </a:r>
            <a:endParaRPr 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ko-KR" dirty="0"/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xmlns="" id="{B92C2B28-C31C-497D-9F77-0BFD7E50DF6D}"/>
              </a:ext>
            </a:extLst>
          </p:cNvPr>
          <p:cNvGrpSpPr/>
          <p:nvPr/>
        </p:nvGrpSpPr>
        <p:grpSpPr>
          <a:xfrm>
            <a:off x="664300" y="5213610"/>
            <a:ext cx="1613233" cy="1402059"/>
            <a:chOff x="1005285" y="1228261"/>
            <a:chExt cx="2204220" cy="1653620"/>
          </a:xfrm>
        </p:grpSpPr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xmlns="" id="{EACD79AB-D00E-4A6D-8E48-358EEA139446}"/>
                </a:ext>
              </a:extLst>
            </p:cNvPr>
            <p:cNvSpPr/>
            <p:nvPr/>
          </p:nvSpPr>
          <p:spPr>
            <a:xfrm rot="517450">
              <a:off x="1990011" y="1702478"/>
              <a:ext cx="1219494" cy="1179403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xmlns="" id="{C551139B-9536-4041-9A9A-2939CA7244C2}"/>
                </a:ext>
              </a:extLst>
            </p:cNvPr>
            <p:cNvSpPr/>
            <p:nvPr/>
          </p:nvSpPr>
          <p:spPr>
            <a:xfrm>
              <a:off x="1783141" y="2103627"/>
              <a:ext cx="240694" cy="628863"/>
            </a:xfrm>
            <a:custGeom>
              <a:avLst/>
              <a:gdLst>
                <a:gd name="connsiteX0" fmla="*/ 0 w 439387"/>
                <a:gd name="connsiteY0" fmla="*/ 225631 h 1264722"/>
                <a:gd name="connsiteX1" fmla="*/ 326571 w 439387"/>
                <a:gd name="connsiteY1" fmla="*/ 0 h 1264722"/>
                <a:gd name="connsiteX2" fmla="*/ 439387 w 439387"/>
                <a:gd name="connsiteY2" fmla="*/ 1264722 h 1264722"/>
                <a:gd name="connsiteX3" fmla="*/ 249382 w 439387"/>
                <a:gd name="connsiteY3" fmla="*/ 1229096 h 1264722"/>
                <a:gd name="connsiteX4" fmla="*/ 0 w 439387"/>
                <a:gd name="connsiteY4" fmla="*/ 225631 h 1264722"/>
                <a:gd name="connsiteX0" fmla="*/ 0 w 452536"/>
                <a:gd name="connsiteY0" fmla="*/ 225631 h 1264722"/>
                <a:gd name="connsiteX1" fmla="*/ 326571 w 452536"/>
                <a:gd name="connsiteY1" fmla="*/ 0 h 1264722"/>
                <a:gd name="connsiteX2" fmla="*/ 439387 w 452536"/>
                <a:gd name="connsiteY2" fmla="*/ 1264722 h 1264722"/>
                <a:gd name="connsiteX3" fmla="*/ 249382 w 452536"/>
                <a:gd name="connsiteY3" fmla="*/ 1229096 h 1264722"/>
                <a:gd name="connsiteX4" fmla="*/ 0 w 452536"/>
                <a:gd name="connsiteY4" fmla="*/ 225631 h 1264722"/>
                <a:gd name="connsiteX0" fmla="*/ 0 w 484068"/>
                <a:gd name="connsiteY0" fmla="*/ 225631 h 1264722"/>
                <a:gd name="connsiteX1" fmla="*/ 326571 w 484068"/>
                <a:gd name="connsiteY1" fmla="*/ 0 h 1264722"/>
                <a:gd name="connsiteX2" fmla="*/ 439387 w 484068"/>
                <a:gd name="connsiteY2" fmla="*/ 1264722 h 1264722"/>
                <a:gd name="connsiteX3" fmla="*/ 249382 w 484068"/>
                <a:gd name="connsiteY3" fmla="*/ 1229096 h 1264722"/>
                <a:gd name="connsiteX4" fmla="*/ 0 w 484068"/>
                <a:gd name="connsiteY4" fmla="*/ 225631 h 1264722"/>
                <a:gd name="connsiteX0" fmla="*/ 0 w 484068"/>
                <a:gd name="connsiteY0" fmla="*/ 225631 h 1264722"/>
                <a:gd name="connsiteX1" fmla="*/ 326571 w 484068"/>
                <a:gd name="connsiteY1" fmla="*/ 0 h 1264722"/>
                <a:gd name="connsiteX2" fmla="*/ 439387 w 484068"/>
                <a:gd name="connsiteY2" fmla="*/ 1264722 h 1264722"/>
                <a:gd name="connsiteX3" fmla="*/ 249382 w 484068"/>
                <a:gd name="connsiteY3" fmla="*/ 1229096 h 1264722"/>
                <a:gd name="connsiteX4" fmla="*/ 0 w 484068"/>
                <a:gd name="connsiteY4" fmla="*/ 225631 h 1264722"/>
                <a:gd name="connsiteX0" fmla="*/ 0 w 484068"/>
                <a:gd name="connsiteY0" fmla="*/ 225631 h 1264722"/>
                <a:gd name="connsiteX1" fmla="*/ 326571 w 484068"/>
                <a:gd name="connsiteY1" fmla="*/ 0 h 1264722"/>
                <a:gd name="connsiteX2" fmla="*/ 439387 w 484068"/>
                <a:gd name="connsiteY2" fmla="*/ 1264722 h 1264722"/>
                <a:gd name="connsiteX3" fmla="*/ 249382 w 484068"/>
                <a:gd name="connsiteY3" fmla="*/ 1229096 h 1264722"/>
                <a:gd name="connsiteX4" fmla="*/ 0 w 484068"/>
                <a:gd name="connsiteY4" fmla="*/ 225631 h 1264722"/>
                <a:gd name="connsiteX0" fmla="*/ 0 w 484068"/>
                <a:gd name="connsiteY0" fmla="*/ 225631 h 1264722"/>
                <a:gd name="connsiteX1" fmla="*/ 326571 w 484068"/>
                <a:gd name="connsiteY1" fmla="*/ 0 h 1264722"/>
                <a:gd name="connsiteX2" fmla="*/ 439387 w 484068"/>
                <a:gd name="connsiteY2" fmla="*/ 1264722 h 1264722"/>
                <a:gd name="connsiteX3" fmla="*/ 249382 w 484068"/>
                <a:gd name="connsiteY3" fmla="*/ 1229096 h 1264722"/>
                <a:gd name="connsiteX4" fmla="*/ 0 w 484068"/>
                <a:gd name="connsiteY4" fmla="*/ 225631 h 1264722"/>
                <a:gd name="connsiteX0" fmla="*/ 0 w 484068"/>
                <a:gd name="connsiteY0" fmla="*/ 225631 h 1264722"/>
                <a:gd name="connsiteX1" fmla="*/ 326571 w 484068"/>
                <a:gd name="connsiteY1" fmla="*/ 0 h 1264722"/>
                <a:gd name="connsiteX2" fmla="*/ 439387 w 484068"/>
                <a:gd name="connsiteY2" fmla="*/ 1264722 h 1264722"/>
                <a:gd name="connsiteX3" fmla="*/ 249382 w 484068"/>
                <a:gd name="connsiteY3" fmla="*/ 1229096 h 1264722"/>
                <a:gd name="connsiteX4" fmla="*/ 0 w 484068"/>
                <a:gd name="connsiteY4" fmla="*/ 225631 h 1264722"/>
                <a:gd name="connsiteX0" fmla="*/ 0 w 484068"/>
                <a:gd name="connsiteY0" fmla="*/ 225631 h 1264722"/>
                <a:gd name="connsiteX1" fmla="*/ 326571 w 484068"/>
                <a:gd name="connsiteY1" fmla="*/ 0 h 1264722"/>
                <a:gd name="connsiteX2" fmla="*/ 439387 w 484068"/>
                <a:gd name="connsiteY2" fmla="*/ 1264722 h 1264722"/>
                <a:gd name="connsiteX3" fmla="*/ 249382 w 484068"/>
                <a:gd name="connsiteY3" fmla="*/ 1229096 h 1264722"/>
                <a:gd name="connsiteX4" fmla="*/ 0 w 484068"/>
                <a:gd name="connsiteY4" fmla="*/ 225631 h 126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068" h="1264722">
                  <a:moveTo>
                    <a:pt x="0" y="225631"/>
                  </a:moveTo>
                  <a:cubicBezTo>
                    <a:pt x="120733" y="191985"/>
                    <a:pt x="188026" y="182088"/>
                    <a:pt x="326571" y="0"/>
                  </a:cubicBezTo>
                  <a:cubicBezTo>
                    <a:pt x="548243" y="676894"/>
                    <a:pt x="484909" y="908462"/>
                    <a:pt x="439387" y="1264722"/>
                  </a:cubicBezTo>
                  <a:lnTo>
                    <a:pt x="249382" y="1229096"/>
                  </a:lnTo>
                  <a:cubicBezTo>
                    <a:pt x="320634" y="876795"/>
                    <a:pt x="172192" y="542306"/>
                    <a:pt x="0" y="22563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xmlns="" id="{2501F207-FFA0-47DC-965D-65CCA1960335}"/>
                </a:ext>
              </a:extLst>
            </p:cNvPr>
            <p:cNvSpPr/>
            <p:nvPr/>
          </p:nvSpPr>
          <p:spPr>
            <a:xfrm rot="21106140">
              <a:off x="1401146" y="1228261"/>
              <a:ext cx="598307" cy="1166367"/>
            </a:xfrm>
            <a:custGeom>
              <a:avLst/>
              <a:gdLst>
                <a:gd name="connsiteX0" fmla="*/ 991167 w 2238713"/>
                <a:gd name="connsiteY0" fmla="*/ 1954206 h 4364252"/>
                <a:gd name="connsiteX1" fmla="*/ 838970 w 2238713"/>
                <a:gd name="connsiteY1" fmla="*/ 2040607 h 4364252"/>
                <a:gd name="connsiteX2" fmla="*/ 744517 w 2238713"/>
                <a:gd name="connsiteY2" fmla="*/ 2569433 h 4364252"/>
                <a:gd name="connsiteX3" fmla="*/ 1221282 w 2238713"/>
                <a:gd name="connsiteY3" fmla="*/ 2854903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96587 w 2238713"/>
                <a:gd name="connsiteY18" fmla="*/ 1828872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44517 w 2238713"/>
                <a:gd name="connsiteY2" fmla="*/ 2569433 h 4364252"/>
                <a:gd name="connsiteX3" fmla="*/ 1221282 w 2238713"/>
                <a:gd name="connsiteY3" fmla="*/ 2854903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96587 w 2238713"/>
                <a:gd name="connsiteY18" fmla="*/ 1828872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44517 w 2238713"/>
                <a:gd name="connsiteY2" fmla="*/ 2569433 h 4364252"/>
                <a:gd name="connsiteX3" fmla="*/ 1197532 w 2238713"/>
                <a:gd name="connsiteY3" fmla="*/ 2819277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96587 w 2238713"/>
                <a:gd name="connsiteY18" fmla="*/ 1828872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97956 w 2238713"/>
                <a:gd name="connsiteY2" fmla="*/ 2569433 h 4364252"/>
                <a:gd name="connsiteX3" fmla="*/ 1197532 w 2238713"/>
                <a:gd name="connsiteY3" fmla="*/ 2819277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96587 w 2238713"/>
                <a:gd name="connsiteY18" fmla="*/ 1828872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7532 w 2238713"/>
                <a:gd name="connsiteY3" fmla="*/ 2819277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96587 w 2238713"/>
                <a:gd name="connsiteY18" fmla="*/ 1828872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96587 w 2238713"/>
                <a:gd name="connsiteY18" fmla="*/ 1828872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96587 w 2238713"/>
                <a:gd name="connsiteY18" fmla="*/ 1828872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49017 w 2238713"/>
                <a:gd name="connsiteY18" fmla="*/ 1813016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49017 w 2238713"/>
                <a:gd name="connsiteY18" fmla="*/ 1813016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49017 w 2238713"/>
                <a:gd name="connsiteY18" fmla="*/ 1813016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49017 w 2238713"/>
                <a:gd name="connsiteY18" fmla="*/ 1813016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49017 w 2238713"/>
                <a:gd name="connsiteY18" fmla="*/ 1813016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49017 w 2238713"/>
                <a:gd name="connsiteY18" fmla="*/ 1813016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08606 w 2238713"/>
                <a:gd name="connsiteY13" fmla="*/ 2018875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49017 w 2238713"/>
                <a:gd name="connsiteY18" fmla="*/ 1813016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24463 w 2238713"/>
                <a:gd name="connsiteY13" fmla="*/ 1981876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49017 w 2238713"/>
                <a:gd name="connsiteY18" fmla="*/ 1813016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898347 w 2238713"/>
                <a:gd name="connsiteY1" fmla="*/ 2022794 h 4364252"/>
                <a:gd name="connsiteX2" fmla="*/ 762330 w 2238713"/>
                <a:gd name="connsiteY2" fmla="*/ 2563495 h 4364252"/>
                <a:gd name="connsiteX3" fmla="*/ 1191594 w 2238713"/>
                <a:gd name="connsiteY3" fmla="*/ 2801464 h 4364252"/>
                <a:gd name="connsiteX4" fmla="*/ 1558616 w 2238713"/>
                <a:gd name="connsiteY4" fmla="*/ 2199723 h 4364252"/>
                <a:gd name="connsiteX5" fmla="*/ 991167 w 2238713"/>
                <a:gd name="connsiteY5" fmla="*/ 1954206 h 4364252"/>
                <a:gd name="connsiteX6" fmla="*/ 1490354 w 2238713"/>
                <a:gd name="connsiteY6" fmla="*/ 71 h 4364252"/>
                <a:gd name="connsiteX7" fmla="*/ 2214748 w 2238713"/>
                <a:gd name="connsiteY7" fmla="*/ 481022 h 4364252"/>
                <a:gd name="connsiteX8" fmla="*/ 1502228 w 2238713"/>
                <a:gd name="connsiteY8" fmla="*/ 1490425 h 4364252"/>
                <a:gd name="connsiteX9" fmla="*/ 1054263 w 2238713"/>
                <a:gd name="connsiteY9" fmla="*/ 1824329 h 4364252"/>
                <a:gd name="connsiteX10" fmla="*/ 1692232 w 2238713"/>
                <a:gd name="connsiteY10" fmla="*/ 2149506 h 4364252"/>
                <a:gd name="connsiteX11" fmla="*/ 1246908 w 2238713"/>
                <a:gd name="connsiteY11" fmla="*/ 2980778 h 4364252"/>
                <a:gd name="connsiteX12" fmla="*/ 617516 w 2238713"/>
                <a:gd name="connsiteY12" fmla="*/ 2618582 h 4364252"/>
                <a:gd name="connsiteX13" fmla="*/ 724463 w 2238713"/>
                <a:gd name="connsiteY13" fmla="*/ 1997733 h 4364252"/>
                <a:gd name="connsiteX14" fmla="*/ 172192 w 2238713"/>
                <a:gd name="connsiteY14" fmla="*/ 2606706 h 4364252"/>
                <a:gd name="connsiteX15" fmla="*/ 1330036 w 2238713"/>
                <a:gd name="connsiteY15" fmla="*/ 4085183 h 4364252"/>
                <a:gd name="connsiteX16" fmla="*/ 1407226 w 2238713"/>
                <a:gd name="connsiteY16" fmla="*/ 4364252 h 4364252"/>
                <a:gd name="connsiteX17" fmla="*/ 0 w 2238713"/>
                <a:gd name="connsiteY17" fmla="*/ 2624517 h 4364252"/>
                <a:gd name="connsiteX18" fmla="*/ 849017 w 2238713"/>
                <a:gd name="connsiteY18" fmla="*/ 1813016 h 4364252"/>
                <a:gd name="connsiteX19" fmla="*/ 1229095 w 2238713"/>
                <a:gd name="connsiteY19" fmla="*/ 1478550 h 4364252"/>
                <a:gd name="connsiteX20" fmla="*/ 2072244 w 2238713"/>
                <a:gd name="connsiteY20" fmla="*/ 546336 h 4364252"/>
                <a:gd name="connsiteX21" fmla="*/ 1401288 w 2238713"/>
                <a:gd name="connsiteY21" fmla="*/ 112887 h 4364252"/>
                <a:gd name="connsiteX22" fmla="*/ 973776 w 2238713"/>
                <a:gd name="connsiteY22" fmla="*/ 540399 h 4364252"/>
                <a:gd name="connsiteX23" fmla="*/ 1490354 w 2238713"/>
                <a:gd name="connsiteY23" fmla="*/ 71 h 4364252"/>
                <a:gd name="connsiteX0" fmla="*/ 991167 w 2238713"/>
                <a:gd name="connsiteY0" fmla="*/ 1954206 h 4364252"/>
                <a:gd name="connsiteX1" fmla="*/ 762330 w 2238713"/>
                <a:gd name="connsiteY1" fmla="*/ 2563495 h 4364252"/>
                <a:gd name="connsiteX2" fmla="*/ 1191594 w 2238713"/>
                <a:gd name="connsiteY2" fmla="*/ 2801464 h 4364252"/>
                <a:gd name="connsiteX3" fmla="*/ 1558616 w 2238713"/>
                <a:gd name="connsiteY3" fmla="*/ 2199723 h 4364252"/>
                <a:gd name="connsiteX4" fmla="*/ 991167 w 2238713"/>
                <a:gd name="connsiteY4" fmla="*/ 1954206 h 4364252"/>
                <a:gd name="connsiteX5" fmla="*/ 1490354 w 2238713"/>
                <a:gd name="connsiteY5" fmla="*/ 71 h 4364252"/>
                <a:gd name="connsiteX6" fmla="*/ 2214748 w 2238713"/>
                <a:gd name="connsiteY6" fmla="*/ 481022 h 4364252"/>
                <a:gd name="connsiteX7" fmla="*/ 1502228 w 2238713"/>
                <a:gd name="connsiteY7" fmla="*/ 1490425 h 4364252"/>
                <a:gd name="connsiteX8" fmla="*/ 1054263 w 2238713"/>
                <a:gd name="connsiteY8" fmla="*/ 1824329 h 4364252"/>
                <a:gd name="connsiteX9" fmla="*/ 1692232 w 2238713"/>
                <a:gd name="connsiteY9" fmla="*/ 2149506 h 4364252"/>
                <a:gd name="connsiteX10" fmla="*/ 1246908 w 2238713"/>
                <a:gd name="connsiteY10" fmla="*/ 2980778 h 4364252"/>
                <a:gd name="connsiteX11" fmla="*/ 617516 w 2238713"/>
                <a:gd name="connsiteY11" fmla="*/ 2618582 h 4364252"/>
                <a:gd name="connsiteX12" fmla="*/ 724463 w 2238713"/>
                <a:gd name="connsiteY12" fmla="*/ 1997733 h 4364252"/>
                <a:gd name="connsiteX13" fmla="*/ 172192 w 2238713"/>
                <a:gd name="connsiteY13" fmla="*/ 2606706 h 4364252"/>
                <a:gd name="connsiteX14" fmla="*/ 1330036 w 2238713"/>
                <a:gd name="connsiteY14" fmla="*/ 4085183 h 4364252"/>
                <a:gd name="connsiteX15" fmla="*/ 1407226 w 2238713"/>
                <a:gd name="connsiteY15" fmla="*/ 4364252 h 4364252"/>
                <a:gd name="connsiteX16" fmla="*/ 0 w 2238713"/>
                <a:gd name="connsiteY16" fmla="*/ 2624517 h 4364252"/>
                <a:gd name="connsiteX17" fmla="*/ 849017 w 2238713"/>
                <a:gd name="connsiteY17" fmla="*/ 1813016 h 4364252"/>
                <a:gd name="connsiteX18" fmla="*/ 1229095 w 2238713"/>
                <a:gd name="connsiteY18" fmla="*/ 1478550 h 4364252"/>
                <a:gd name="connsiteX19" fmla="*/ 2072244 w 2238713"/>
                <a:gd name="connsiteY19" fmla="*/ 546336 h 4364252"/>
                <a:gd name="connsiteX20" fmla="*/ 1401288 w 2238713"/>
                <a:gd name="connsiteY20" fmla="*/ 112887 h 4364252"/>
                <a:gd name="connsiteX21" fmla="*/ 973776 w 2238713"/>
                <a:gd name="connsiteY21" fmla="*/ 540399 h 4364252"/>
                <a:gd name="connsiteX22" fmla="*/ 1490354 w 2238713"/>
                <a:gd name="connsiteY22" fmla="*/ 71 h 4364252"/>
                <a:gd name="connsiteX0" fmla="*/ 991167 w 2238713"/>
                <a:gd name="connsiteY0" fmla="*/ 1954206 h 4364252"/>
                <a:gd name="connsiteX1" fmla="*/ 762330 w 2238713"/>
                <a:gd name="connsiteY1" fmla="*/ 2563495 h 4364252"/>
                <a:gd name="connsiteX2" fmla="*/ 1191594 w 2238713"/>
                <a:gd name="connsiteY2" fmla="*/ 2801464 h 4364252"/>
                <a:gd name="connsiteX3" fmla="*/ 1558616 w 2238713"/>
                <a:gd name="connsiteY3" fmla="*/ 2199723 h 4364252"/>
                <a:gd name="connsiteX4" fmla="*/ 991167 w 2238713"/>
                <a:gd name="connsiteY4" fmla="*/ 1954206 h 4364252"/>
                <a:gd name="connsiteX5" fmla="*/ 1490354 w 2238713"/>
                <a:gd name="connsiteY5" fmla="*/ 71 h 4364252"/>
                <a:gd name="connsiteX6" fmla="*/ 2214748 w 2238713"/>
                <a:gd name="connsiteY6" fmla="*/ 481022 h 4364252"/>
                <a:gd name="connsiteX7" fmla="*/ 1502228 w 2238713"/>
                <a:gd name="connsiteY7" fmla="*/ 1490425 h 4364252"/>
                <a:gd name="connsiteX8" fmla="*/ 1054263 w 2238713"/>
                <a:gd name="connsiteY8" fmla="*/ 1824329 h 4364252"/>
                <a:gd name="connsiteX9" fmla="*/ 1692232 w 2238713"/>
                <a:gd name="connsiteY9" fmla="*/ 2149506 h 4364252"/>
                <a:gd name="connsiteX10" fmla="*/ 1246908 w 2238713"/>
                <a:gd name="connsiteY10" fmla="*/ 2980778 h 4364252"/>
                <a:gd name="connsiteX11" fmla="*/ 617516 w 2238713"/>
                <a:gd name="connsiteY11" fmla="*/ 2618582 h 4364252"/>
                <a:gd name="connsiteX12" fmla="*/ 724463 w 2238713"/>
                <a:gd name="connsiteY12" fmla="*/ 1997733 h 4364252"/>
                <a:gd name="connsiteX13" fmla="*/ 172192 w 2238713"/>
                <a:gd name="connsiteY13" fmla="*/ 2606706 h 4364252"/>
                <a:gd name="connsiteX14" fmla="*/ 1330036 w 2238713"/>
                <a:gd name="connsiteY14" fmla="*/ 4085183 h 4364252"/>
                <a:gd name="connsiteX15" fmla="*/ 1407226 w 2238713"/>
                <a:gd name="connsiteY15" fmla="*/ 4364252 h 4364252"/>
                <a:gd name="connsiteX16" fmla="*/ 0 w 2238713"/>
                <a:gd name="connsiteY16" fmla="*/ 2624517 h 4364252"/>
                <a:gd name="connsiteX17" fmla="*/ 849017 w 2238713"/>
                <a:gd name="connsiteY17" fmla="*/ 1813016 h 4364252"/>
                <a:gd name="connsiteX18" fmla="*/ 1229095 w 2238713"/>
                <a:gd name="connsiteY18" fmla="*/ 1478550 h 4364252"/>
                <a:gd name="connsiteX19" fmla="*/ 2072244 w 2238713"/>
                <a:gd name="connsiteY19" fmla="*/ 546336 h 4364252"/>
                <a:gd name="connsiteX20" fmla="*/ 1401288 w 2238713"/>
                <a:gd name="connsiteY20" fmla="*/ 112887 h 4364252"/>
                <a:gd name="connsiteX21" fmla="*/ 973776 w 2238713"/>
                <a:gd name="connsiteY21" fmla="*/ 540399 h 4364252"/>
                <a:gd name="connsiteX22" fmla="*/ 1490354 w 2238713"/>
                <a:gd name="connsiteY22" fmla="*/ 71 h 4364252"/>
                <a:gd name="connsiteX0" fmla="*/ 991167 w 2238713"/>
                <a:gd name="connsiteY0" fmla="*/ 1954206 h 4364252"/>
                <a:gd name="connsiteX1" fmla="*/ 762330 w 2238713"/>
                <a:gd name="connsiteY1" fmla="*/ 2563495 h 4364252"/>
                <a:gd name="connsiteX2" fmla="*/ 1191594 w 2238713"/>
                <a:gd name="connsiteY2" fmla="*/ 2801464 h 4364252"/>
                <a:gd name="connsiteX3" fmla="*/ 1558616 w 2238713"/>
                <a:gd name="connsiteY3" fmla="*/ 2199723 h 4364252"/>
                <a:gd name="connsiteX4" fmla="*/ 991167 w 2238713"/>
                <a:gd name="connsiteY4" fmla="*/ 1954206 h 4364252"/>
                <a:gd name="connsiteX5" fmla="*/ 1490354 w 2238713"/>
                <a:gd name="connsiteY5" fmla="*/ 71 h 4364252"/>
                <a:gd name="connsiteX6" fmla="*/ 2214748 w 2238713"/>
                <a:gd name="connsiteY6" fmla="*/ 481022 h 4364252"/>
                <a:gd name="connsiteX7" fmla="*/ 1502228 w 2238713"/>
                <a:gd name="connsiteY7" fmla="*/ 1490425 h 4364252"/>
                <a:gd name="connsiteX8" fmla="*/ 1054263 w 2238713"/>
                <a:gd name="connsiteY8" fmla="*/ 1824329 h 4364252"/>
                <a:gd name="connsiteX9" fmla="*/ 1692232 w 2238713"/>
                <a:gd name="connsiteY9" fmla="*/ 2149506 h 4364252"/>
                <a:gd name="connsiteX10" fmla="*/ 1246908 w 2238713"/>
                <a:gd name="connsiteY10" fmla="*/ 2980778 h 4364252"/>
                <a:gd name="connsiteX11" fmla="*/ 617516 w 2238713"/>
                <a:gd name="connsiteY11" fmla="*/ 2618582 h 4364252"/>
                <a:gd name="connsiteX12" fmla="*/ 724463 w 2238713"/>
                <a:gd name="connsiteY12" fmla="*/ 1997733 h 4364252"/>
                <a:gd name="connsiteX13" fmla="*/ 172192 w 2238713"/>
                <a:gd name="connsiteY13" fmla="*/ 2606706 h 4364252"/>
                <a:gd name="connsiteX14" fmla="*/ 1330036 w 2238713"/>
                <a:gd name="connsiteY14" fmla="*/ 4085183 h 4364252"/>
                <a:gd name="connsiteX15" fmla="*/ 1407226 w 2238713"/>
                <a:gd name="connsiteY15" fmla="*/ 4364252 h 4364252"/>
                <a:gd name="connsiteX16" fmla="*/ 0 w 2238713"/>
                <a:gd name="connsiteY16" fmla="*/ 2624517 h 4364252"/>
                <a:gd name="connsiteX17" fmla="*/ 849017 w 2238713"/>
                <a:gd name="connsiteY17" fmla="*/ 1813016 h 4364252"/>
                <a:gd name="connsiteX18" fmla="*/ 1229095 w 2238713"/>
                <a:gd name="connsiteY18" fmla="*/ 1478550 h 4364252"/>
                <a:gd name="connsiteX19" fmla="*/ 2072244 w 2238713"/>
                <a:gd name="connsiteY19" fmla="*/ 546336 h 4364252"/>
                <a:gd name="connsiteX20" fmla="*/ 1401288 w 2238713"/>
                <a:gd name="connsiteY20" fmla="*/ 112887 h 4364252"/>
                <a:gd name="connsiteX21" fmla="*/ 973776 w 2238713"/>
                <a:gd name="connsiteY21" fmla="*/ 540399 h 4364252"/>
                <a:gd name="connsiteX22" fmla="*/ 1490354 w 2238713"/>
                <a:gd name="connsiteY22" fmla="*/ 71 h 436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38713" h="4364252">
                  <a:moveTo>
                    <a:pt x="991167" y="1954206"/>
                  </a:moveTo>
                  <a:cubicBezTo>
                    <a:pt x="874309" y="1940837"/>
                    <a:pt x="728926" y="2422285"/>
                    <a:pt x="762330" y="2563495"/>
                  </a:cubicBezTo>
                  <a:cubicBezTo>
                    <a:pt x="817803" y="2763169"/>
                    <a:pt x="1035129" y="2814592"/>
                    <a:pt x="1191594" y="2801464"/>
                  </a:cubicBezTo>
                  <a:cubicBezTo>
                    <a:pt x="1336990" y="2789265"/>
                    <a:pt x="1811991" y="2695789"/>
                    <a:pt x="1558616" y="2199723"/>
                  </a:cubicBezTo>
                  <a:cubicBezTo>
                    <a:pt x="1491149" y="2092086"/>
                    <a:pt x="1283524" y="1986965"/>
                    <a:pt x="991167" y="1954206"/>
                  </a:cubicBezTo>
                  <a:close/>
                  <a:moveTo>
                    <a:pt x="1490354" y="71"/>
                  </a:moveTo>
                  <a:cubicBezTo>
                    <a:pt x="1933700" y="29760"/>
                    <a:pt x="2139536" y="213827"/>
                    <a:pt x="2214748" y="481022"/>
                  </a:cubicBezTo>
                  <a:cubicBezTo>
                    <a:pt x="2367148" y="1001558"/>
                    <a:pt x="1752600" y="1344953"/>
                    <a:pt x="1502228" y="1490425"/>
                  </a:cubicBezTo>
                  <a:cubicBezTo>
                    <a:pt x="1282828" y="1617902"/>
                    <a:pt x="1165064" y="1682510"/>
                    <a:pt x="1054263" y="1824329"/>
                  </a:cubicBezTo>
                  <a:cubicBezTo>
                    <a:pt x="1433743" y="1866887"/>
                    <a:pt x="1603884" y="2014039"/>
                    <a:pt x="1692232" y="2149506"/>
                  </a:cubicBezTo>
                  <a:cubicBezTo>
                    <a:pt x="2026720" y="2778899"/>
                    <a:pt x="1482436" y="2933276"/>
                    <a:pt x="1246908" y="2980778"/>
                  </a:cubicBezTo>
                  <a:cubicBezTo>
                    <a:pt x="977734" y="3030258"/>
                    <a:pt x="690748" y="2871923"/>
                    <a:pt x="617516" y="2618582"/>
                  </a:cubicBezTo>
                  <a:cubicBezTo>
                    <a:pt x="571269" y="2426869"/>
                    <a:pt x="658049" y="2151140"/>
                    <a:pt x="724463" y="1997733"/>
                  </a:cubicBezTo>
                  <a:cubicBezTo>
                    <a:pt x="450150" y="1962201"/>
                    <a:pt x="176019" y="2392404"/>
                    <a:pt x="172192" y="2606706"/>
                  </a:cubicBezTo>
                  <a:cubicBezTo>
                    <a:pt x="203859" y="3445896"/>
                    <a:pt x="1084613" y="3881324"/>
                    <a:pt x="1330036" y="4085183"/>
                  </a:cubicBezTo>
                  <a:lnTo>
                    <a:pt x="1407226" y="4364252"/>
                  </a:lnTo>
                  <a:cubicBezTo>
                    <a:pt x="1039091" y="3994138"/>
                    <a:pt x="5938" y="3600273"/>
                    <a:pt x="0" y="2624517"/>
                  </a:cubicBezTo>
                  <a:cubicBezTo>
                    <a:pt x="25730" y="2234611"/>
                    <a:pt x="434148" y="1756945"/>
                    <a:pt x="849017" y="1813016"/>
                  </a:cubicBezTo>
                  <a:cubicBezTo>
                    <a:pt x="941972" y="1657424"/>
                    <a:pt x="1076696" y="1583449"/>
                    <a:pt x="1229095" y="1478550"/>
                  </a:cubicBezTo>
                  <a:cubicBezTo>
                    <a:pt x="2000608" y="1060843"/>
                    <a:pt x="2109849" y="764050"/>
                    <a:pt x="2072244" y="546336"/>
                  </a:cubicBezTo>
                  <a:cubicBezTo>
                    <a:pt x="2052452" y="294974"/>
                    <a:pt x="1670462" y="79240"/>
                    <a:pt x="1401288" y="112887"/>
                  </a:cubicBezTo>
                  <a:cubicBezTo>
                    <a:pt x="1086592" y="136638"/>
                    <a:pt x="1045028" y="338519"/>
                    <a:pt x="973776" y="540399"/>
                  </a:cubicBezTo>
                  <a:cubicBezTo>
                    <a:pt x="898566" y="362269"/>
                    <a:pt x="1179616" y="-5867"/>
                    <a:pt x="1490354" y="7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xmlns="" id="{9A9FB109-911A-453F-A786-9A062EA7EB80}"/>
                </a:ext>
              </a:extLst>
            </p:cNvPr>
            <p:cNvSpPr/>
            <p:nvPr/>
          </p:nvSpPr>
          <p:spPr>
            <a:xfrm rot="429775" flipH="1" flipV="1">
              <a:off x="1005285" y="2035002"/>
              <a:ext cx="559526" cy="54113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071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204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bunbun</cp:lastModifiedBy>
  <cp:revision>115</cp:revision>
  <dcterms:created xsi:type="dcterms:W3CDTF">2018-04-24T17:14:44Z</dcterms:created>
  <dcterms:modified xsi:type="dcterms:W3CDTF">2019-01-12T08:42:17Z</dcterms:modified>
</cp:coreProperties>
</file>