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22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83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2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32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6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56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93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6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3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1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61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D-55AC-4186-98B9-FDFB69FAC8F5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41C6-59DE-423B-B792-B6E4A4464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7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3E53D-55AC-4186-98B9-FDFB69FAC8F5}" type="datetimeFigureOut">
              <a:rPr lang="en-US" smtClean="0"/>
              <a:t>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41C6-59DE-423B-B792-B6E4A4464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42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2564904"/>
            <a:ext cx="6764288" cy="1470025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1.     </a:t>
            </a:r>
            <a:r>
              <a:rPr lang="zh-TW" altLang="en-US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主引導我一生路程，主以外豈有所求</a:t>
            </a:r>
            <a:r>
              <a:rPr lang="zh-TW" altLang="en-US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TW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  <a:r>
              <a:rPr lang="zh-TW" altLang="en-US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刻得主引導保守</a:t>
            </a:r>
            <a:r>
              <a:rPr lang="zh-TW" altLang="en-US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豈</a:t>
            </a:r>
            <a:r>
              <a:rPr lang="zh-TW" altLang="en-US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敢訝疑主溫柔</a:t>
            </a:r>
            <a:r>
              <a:rPr lang="zh-TW" altLang="en-US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en-US" altLang="zh-TW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TW" altLang="en-US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賜平安屬天福氣</a:t>
            </a:r>
            <a:r>
              <a:rPr lang="zh-TW" altLang="en-US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</a:t>
            </a:r>
            <a:r>
              <a:rPr lang="zh-TW" altLang="en-US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信心與主居起</a:t>
            </a:r>
            <a:r>
              <a:rPr lang="zh-TW" altLang="en-US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en-US" altLang="zh-TW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深信無</a:t>
            </a:r>
            <a:r>
              <a:rPr lang="zh-TW" altLang="en-US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論啥代誌。</a:t>
            </a:r>
            <a:r>
              <a:rPr lang="zh-TW" altLang="en-US" sz="6000" dirty="0"/>
              <a:t> </a:t>
            </a: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r>
              <a:rPr lang="zh-TW" altLang="en-US" sz="6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TW" altLang="en-US" sz="6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使各項美無比。</a:t>
            </a:r>
            <a:endParaRPr lang="en-US" sz="6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8159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259632" y="17724"/>
            <a:ext cx="777686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5400" dirty="0">
                <a:solidFill>
                  <a:srgbClr val="FFFF00"/>
                </a:solidFill>
              </a:rPr>
              <a:t>2</a:t>
            </a:r>
            <a:r>
              <a:rPr lang="en-US" altLang="zh-TW" sz="5400" dirty="0" smtClean="0">
                <a:solidFill>
                  <a:srgbClr val="FFFF00"/>
                </a:solidFill>
              </a:rPr>
              <a:t>. </a:t>
            </a:r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TW" altLang="en-US" sz="54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引導我一生路程</a:t>
            </a:r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坎</a:t>
            </a:r>
            <a:r>
              <a:rPr lang="zh-TW" altLang="en-US" sz="54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坷路中主作伴， </a:t>
            </a:r>
            <a:endParaRPr lang="en-US" altLang="zh-TW" sz="54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試</a:t>
            </a:r>
            <a:r>
              <a:rPr lang="zh-TW" altLang="en-US" sz="54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煉中有恩惠充滿</a:t>
            </a:r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TW" altLang="en-US" sz="54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活命米糧飼我， </a:t>
            </a:r>
            <a:endParaRPr lang="en-US" altLang="zh-TW" sz="54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54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腳步雖有時搖泏</a:t>
            </a:r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54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心肝愛得止渴， </a:t>
            </a:r>
            <a:endParaRPr lang="en-US" altLang="zh-TW" sz="54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</a:t>
            </a:r>
            <a:r>
              <a:rPr lang="zh-TW" altLang="en-US" sz="54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主做我拯救石磐</a:t>
            </a:r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湧</a:t>
            </a:r>
            <a:r>
              <a:rPr lang="zh-TW" altLang="en-US" sz="54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出喜樂之活泉</a:t>
            </a:r>
            <a:r>
              <a:rPr lang="zh-TW" altLang="en-US" sz="5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54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7794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27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6221"/>
            <a:ext cx="9468544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引導我一生路程</a:t>
            </a:r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仁愛極其豐富， </a:t>
            </a:r>
            <a:endParaRPr lang="en-US" altLang="zh-TW" sz="48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完</a:t>
            </a: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全平安主欲賞賜</a:t>
            </a:r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天頂我父之厝； </a:t>
            </a:r>
            <a:endParaRPr lang="en-US" altLang="zh-TW" sz="48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</a:t>
            </a: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日我欲變作光明</a:t>
            </a:r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展</a:t>
            </a: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翼飛榮光天庭， </a:t>
            </a:r>
            <a:endParaRPr lang="en-US" altLang="zh-TW" sz="48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彼歡喜吟詩無停</a:t>
            </a:r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TW" altLang="en-US" sz="48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穌引導我一生</a:t>
            </a:r>
            <a:r>
              <a:rPr lang="zh-TW" altLang="en-US" sz="48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(2X</a:t>
            </a:r>
            <a:r>
              <a:rPr lang="en-US" altLang="zh-TW" sz="4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algn="ctr"/>
            <a:r>
              <a:rPr lang="zh-TW" altLang="en-US" sz="50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5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一生</a:t>
            </a:r>
            <a:endParaRPr lang="en-US" sz="5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en-US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397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40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1.     主引導我一生路程，主以外豈有所求？ 時刻得主引導保守， 豈敢訝疑主溫柔？  主賜平安屬天福氣， 靠信心與主居起！ 我深信無論啥代誌。  主使各項美無比。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     主引導我一生路程，主以外豈有所求？ 時刻得主引導保守， 豈敢訝疑主溫柔？  主賜平安屬天福氣， 靠信心與主居起！ 我深信無論啥代誌。  主使各項美無比。</dc:title>
  <dc:creator>bunbun</dc:creator>
  <cp:lastModifiedBy>bunbun</cp:lastModifiedBy>
  <cp:revision>4</cp:revision>
  <dcterms:created xsi:type="dcterms:W3CDTF">2019-01-19T20:55:37Z</dcterms:created>
  <dcterms:modified xsi:type="dcterms:W3CDTF">2019-01-19T21:19:37Z</dcterms:modified>
</cp:coreProperties>
</file>