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06" r:id="rId2"/>
    <p:sldId id="2107" r:id="rId3"/>
    <p:sldId id="2108" r:id="rId4"/>
    <p:sldId id="2109" r:id="rId5"/>
    <p:sldId id="211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70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01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4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01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2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43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44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76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4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02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4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EB54-1DFF-4A3E-A523-3A292FA132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F21E2-C89D-4E8E-95F9-3FE0A522E8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884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0"/>
            <a:ext cx="91783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6964" y="162880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89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開我心門</a:t>
            </a: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聖歌隊</a:t>
            </a: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06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13" y="-16509"/>
            <a:ext cx="91783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584" y="443711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開我心門賜福救主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在神聖隱密所在。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主啊， 使我找著安慰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享受極甜蜜團契。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16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13" y="-16509"/>
            <a:ext cx="91783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3592" y="3573017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開我心門賜福救主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主，我願奉獻一切。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全心全意聽從祢主，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主，我接受祢呼召。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927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13" y="-16509"/>
            <a:ext cx="91783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3592" y="3573017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開我心門賜福救主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使絕望烏雲離開。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賜我美麗天堂榮光，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顯明祢奇妙榮耀。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908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13" y="-16509"/>
            <a:ext cx="917832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3592" y="4149081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開我心門賜福救主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主，我願奉獻一切。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全心全意聽從祢主，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主，我接受祢呼召。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主，我接受祢呼召。</a:t>
            </a: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7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4492819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標楷體</vt:lpstr>
      <vt:lpstr>Arial</vt:lpstr>
      <vt:lpstr>Calibri</vt:lpstr>
      <vt:lpstr>4_Office Theme</vt:lpstr>
      <vt:lpstr>開我心門  聖歌隊</vt:lpstr>
      <vt:lpstr>開我心門賜福救主 在神聖隱密所在。 主啊， 使我找著安慰 享受極甜蜜團契。     </vt:lpstr>
      <vt:lpstr> 開我心門賜福救主 主，我願奉獻一切。 全心全意聽從祢主， 主，我接受祢呼召。     </vt:lpstr>
      <vt:lpstr> 開我心門賜福救主 使絕望烏雲離開。 賜我美麗天堂榮光， 顯明祢奇妙榮耀。     </vt:lpstr>
      <vt:lpstr> 開我心門賜福救主 主，我願奉獻一切。 全心全意聽從祢主， 主，我接受祢呼召。 主，我接受祢呼召。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開我心門  聖歌隊</dc:title>
  <dc:creator>FPCOC</dc:creator>
  <cp:lastModifiedBy>FPCOC</cp:lastModifiedBy>
  <cp:revision>1</cp:revision>
  <dcterms:created xsi:type="dcterms:W3CDTF">2019-01-28T05:45:01Z</dcterms:created>
  <dcterms:modified xsi:type="dcterms:W3CDTF">2019-01-28T05:45:29Z</dcterms:modified>
</cp:coreProperties>
</file>